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4" r:id="rId2"/>
    <p:sldId id="257" r:id="rId3"/>
    <p:sldId id="258" r:id="rId4"/>
    <p:sldId id="275" r:id="rId5"/>
    <p:sldId id="27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9" r:id="rId15"/>
    <p:sldId id="269" r:id="rId16"/>
    <p:sldId id="271" r:id="rId17"/>
    <p:sldId id="272" r:id="rId18"/>
    <p:sldId id="273" r:id="rId19"/>
    <p:sldId id="28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85051" autoAdjust="0"/>
  </p:normalViewPr>
  <p:slideViewPr>
    <p:cSldViewPr snapToGrid="0" snapToObjects="1">
      <p:cViewPr varScale="1">
        <p:scale>
          <a:sx n="142" d="100"/>
          <a:sy n="142" d="100"/>
        </p:scale>
        <p:origin x="2236" y="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6D843E-C9C3-4FAC-9789-55125468A0D0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A74F63-1FE0-4182-922E-B8C06596648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baseline="0"/>
            <a:t>Autonomous warehouses require reliable perception for safe robot navigation</a:t>
          </a:r>
          <a:endParaRPr lang="en-US"/>
        </a:p>
      </dgm:t>
    </dgm:pt>
    <dgm:pt modelId="{0E49C195-97BE-416F-8FC4-623F19429005}" type="parTrans" cxnId="{7FA45C50-5B42-4DB6-80B3-C2D3D3D27909}">
      <dgm:prSet/>
      <dgm:spPr/>
      <dgm:t>
        <a:bodyPr/>
        <a:lstStyle/>
        <a:p>
          <a:endParaRPr lang="en-US"/>
        </a:p>
      </dgm:t>
    </dgm:pt>
    <dgm:pt modelId="{1222AD7F-D914-439A-9B65-B0E397E4CDE2}" type="sibTrans" cxnId="{7FA45C50-5B42-4DB6-80B3-C2D3D3D27909}">
      <dgm:prSet/>
      <dgm:spPr/>
      <dgm:t>
        <a:bodyPr/>
        <a:lstStyle/>
        <a:p>
          <a:endParaRPr lang="en-US"/>
        </a:p>
      </dgm:t>
    </dgm:pt>
    <dgm:pt modelId="{428B6C0E-EE20-4AC3-BB8B-FD74BBAEB47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baseline="0"/>
            <a:t>Two key tasks: </a:t>
          </a:r>
          <a:r>
            <a:rPr lang="en-US" b="1" i="0" baseline="0"/>
            <a:t>ground segmentation</a:t>
          </a:r>
          <a:r>
            <a:rPr lang="en-US" b="0" i="0" baseline="0"/>
            <a:t> and </a:t>
          </a:r>
          <a:r>
            <a:rPr lang="en-US" b="1" i="0" baseline="0"/>
            <a:t>pallet detection</a:t>
          </a:r>
          <a:endParaRPr lang="en-US"/>
        </a:p>
      </dgm:t>
    </dgm:pt>
    <dgm:pt modelId="{C68CB67A-3942-40B1-AC4F-DFB64DDADDF5}" type="parTrans" cxnId="{1A737433-66C8-4DBB-A848-2D365BE72D23}">
      <dgm:prSet/>
      <dgm:spPr/>
      <dgm:t>
        <a:bodyPr/>
        <a:lstStyle/>
        <a:p>
          <a:endParaRPr lang="en-US"/>
        </a:p>
      </dgm:t>
    </dgm:pt>
    <dgm:pt modelId="{ECCA1330-3084-4451-A99B-4FE89D53488B}" type="sibTrans" cxnId="{1A737433-66C8-4DBB-A848-2D365BE72D23}">
      <dgm:prSet/>
      <dgm:spPr/>
      <dgm:t>
        <a:bodyPr/>
        <a:lstStyle/>
        <a:p>
          <a:endParaRPr lang="en-US"/>
        </a:p>
      </dgm:t>
    </dgm:pt>
    <dgm:pt modelId="{4D02DDDB-1DA0-48ED-A312-E25604543D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baseline="0"/>
            <a:t>Traditional CV struggles with lighting, shadows, reflections</a:t>
          </a:r>
          <a:endParaRPr lang="en-US"/>
        </a:p>
      </dgm:t>
    </dgm:pt>
    <dgm:pt modelId="{91EDA213-8102-4203-AF93-2F75ED18F53F}" type="parTrans" cxnId="{F3ED3843-73DA-43F5-9E8F-2B092066127C}">
      <dgm:prSet/>
      <dgm:spPr/>
      <dgm:t>
        <a:bodyPr/>
        <a:lstStyle/>
        <a:p>
          <a:endParaRPr lang="en-US"/>
        </a:p>
      </dgm:t>
    </dgm:pt>
    <dgm:pt modelId="{321E13B8-605C-43C9-9AA7-FF7CB25AB32E}" type="sibTrans" cxnId="{F3ED3843-73DA-43F5-9E8F-2B092066127C}">
      <dgm:prSet/>
      <dgm:spPr/>
      <dgm:t>
        <a:bodyPr/>
        <a:lstStyle/>
        <a:p>
          <a:endParaRPr lang="en-US"/>
        </a:p>
      </dgm:t>
    </dgm:pt>
    <dgm:pt modelId="{5381AA3A-D501-43F3-95F2-FAF8DD76EE1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baseline="0"/>
            <a:t>Deep learning provides stronger robustness for real industrial environments</a:t>
          </a:r>
          <a:endParaRPr lang="en-US"/>
        </a:p>
      </dgm:t>
    </dgm:pt>
    <dgm:pt modelId="{38F42D78-50B1-43DC-88DB-CE42B04BF3B4}" type="parTrans" cxnId="{597167B1-5A3E-46E9-BAD9-E5B19F99A32B}">
      <dgm:prSet/>
      <dgm:spPr/>
      <dgm:t>
        <a:bodyPr/>
        <a:lstStyle/>
        <a:p>
          <a:endParaRPr lang="en-US"/>
        </a:p>
      </dgm:t>
    </dgm:pt>
    <dgm:pt modelId="{2D02037B-7FC4-427B-ACC0-100B861058BC}" type="sibTrans" cxnId="{597167B1-5A3E-46E9-BAD9-E5B19F99A32B}">
      <dgm:prSet/>
      <dgm:spPr/>
      <dgm:t>
        <a:bodyPr/>
        <a:lstStyle/>
        <a:p>
          <a:endParaRPr lang="en-US"/>
        </a:p>
      </dgm:t>
    </dgm:pt>
    <dgm:pt modelId="{7C6D8BC7-E22E-498A-875F-09B515D8E66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baseline="0"/>
            <a:t>Goal: compare segmentation and detection models for warehouse deployment</a:t>
          </a:r>
          <a:endParaRPr lang="en-US"/>
        </a:p>
      </dgm:t>
    </dgm:pt>
    <dgm:pt modelId="{A56C0E7D-9328-48B1-A623-1626355F3064}" type="parTrans" cxnId="{84A37B7A-D3C4-4152-AFF9-C9458C7C7A26}">
      <dgm:prSet/>
      <dgm:spPr/>
      <dgm:t>
        <a:bodyPr/>
        <a:lstStyle/>
        <a:p>
          <a:endParaRPr lang="en-US"/>
        </a:p>
      </dgm:t>
    </dgm:pt>
    <dgm:pt modelId="{9E6E3229-02EB-4E36-B526-0208E6C82B1B}" type="sibTrans" cxnId="{84A37B7A-D3C4-4152-AFF9-C9458C7C7A26}">
      <dgm:prSet/>
      <dgm:spPr/>
      <dgm:t>
        <a:bodyPr/>
        <a:lstStyle/>
        <a:p>
          <a:endParaRPr lang="en-US"/>
        </a:p>
      </dgm:t>
    </dgm:pt>
    <dgm:pt modelId="{D54E8E1F-2716-4166-AB5E-CF523F2A0487}" type="pres">
      <dgm:prSet presAssocID="{396D843E-C9C3-4FAC-9789-55125468A0D0}" presName="root" presStyleCnt="0">
        <dgm:presLayoutVars>
          <dgm:dir/>
          <dgm:resizeHandles val="exact"/>
        </dgm:presLayoutVars>
      </dgm:prSet>
      <dgm:spPr/>
    </dgm:pt>
    <dgm:pt modelId="{108E6DC3-F717-4F3D-97D4-D8CD8DA8E483}" type="pres">
      <dgm:prSet presAssocID="{F4A74F63-1FE0-4182-922E-B8C065966489}" presName="compNode" presStyleCnt="0"/>
      <dgm:spPr/>
    </dgm:pt>
    <dgm:pt modelId="{EF43C551-8A26-4C32-BF06-7DC9EDA95BF0}" type="pres">
      <dgm:prSet presAssocID="{F4A74F63-1FE0-4182-922E-B8C065966489}" presName="iconBgRect" presStyleLbl="bgShp" presStyleIdx="0" presStyleCnt="5"/>
      <dgm:spPr/>
    </dgm:pt>
    <dgm:pt modelId="{1774233B-F765-49C0-A378-170DDABF07C2}" type="pres">
      <dgm:prSet presAssocID="{F4A74F63-1FE0-4182-922E-B8C06596648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A17E9F54-0966-4D2C-BF0F-768753CD0449}" type="pres">
      <dgm:prSet presAssocID="{F4A74F63-1FE0-4182-922E-B8C065966489}" presName="spaceRect" presStyleCnt="0"/>
      <dgm:spPr/>
    </dgm:pt>
    <dgm:pt modelId="{1FD7F362-7048-49EE-A10E-E3D5C94C4F07}" type="pres">
      <dgm:prSet presAssocID="{F4A74F63-1FE0-4182-922E-B8C065966489}" presName="textRect" presStyleLbl="revTx" presStyleIdx="0" presStyleCnt="5">
        <dgm:presLayoutVars>
          <dgm:chMax val="1"/>
          <dgm:chPref val="1"/>
        </dgm:presLayoutVars>
      </dgm:prSet>
      <dgm:spPr/>
    </dgm:pt>
    <dgm:pt modelId="{F07F3492-E6A3-4E79-B81A-0932E9E0E92E}" type="pres">
      <dgm:prSet presAssocID="{1222AD7F-D914-439A-9B65-B0E397E4CDE2}" presName="sibTrans" presStyleCnt="0"/>
      <dgm:spPr/>
    </dgm:pt>
    <dgm:pt modelId="{9574DC71-A83B-4987-A515-E9E8D843EBAC}" type="pres">
      <dgm:prSet presAssocID="{428B6C0E-EE20-4AC3-BB8B-FD74BBAEB478}" presName="compNode" presStyleCnt="0"/>
      <dgm:spPr/>
    </dgm:pt>
    <dgm:pt modelId="{FC710499-D4E2-4AF9-BE46-CBF050681C20}" type="pres">
      <dgm:prSet presAssocID="{428B6C0E-EE20-4AC3-BB8B-FD74BBAEB478}" presName="iconBgRect" presStyleLbl="bgShp" presStyleIdx="1" presStyleCnt="5"/>
      <dgm:spPr/>
    </dgm:pt>
    <dgm:pt modelId="{BFDF3B51-3FC9-4DF7-9339-D558B4571D6F}" type="pres">
      <dgm:prSet presAssocID="{428B6C0E-EE20-4AC3-BB8B-FD74BBAEB47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AE934DB-75DC-437E-8744-77D086851424}" type="pres">
      <dgm:prSet presAssocID="{428B6C0E-EE20-4AC3-BB8B-FD74BBAEB478}" presName="spaceRect" presStyleCnt="0"/>
      <dgm:spPr/>
    </dgm:pt>
    <dgm:pt modelId="{58665D61-EFB8-4AA0-A2B1-C3749F54C498}" type="pres">
      <dgm:prSet presAssocID="{428B6C0E-EE20-4AC3-BB8B-FD74BBAEB478}" presName="textRect" presStyleLbl="revTx" presStyleIdx="1" presStyleCnt="5">
        <dgm:presLayoutVars>
          <dgm:chMax val="1"/>
          <dgm:chPref val="1"/>
        </dgm:presLayoutVars>
      </dgm:prSet>
      <dgm:spPr/>
    </dgm:pt>
    <dgm:pt modelId="{16B4FF01-6EF5-47EC-91B1-AB0BF5D9FFBE}" type="pres">
      <dgm:prSet presAssocID="{ECCA1330-3084-4451-A99B-4FE89D53488B}" presName="sibTrans" presStyleCnt="0"/>
      <dgm:spPr/>
    </dgm:pt>
    <dgm:pt modelId="{EF842C4E-EEDA-4FCD-9AE5-7E89D2454CC6}" type="pres">
      <dgm:prSet presAssocID="{4D02DDDB-1DA0-48ED-A312-E25604543D02}" presName="compNode" presStyleCnt="0"/>
      <dgm:spPr/>
    </dgm:pt>
    <dgm:pt modelId="{CA4F13E5-3ADD-4DA1-842D-B6A79F8EE131}" type="pres">
      <dgm:prSet presAssocID="{4D02DDDB-1DA0-48ED-A312-E25604543D02}" presName="iconBgRect" presStyleLbl="bgShp" presStyleIdx="2" presStyleCnt="5"/>
      <dgm:spPr/>
    </dgm:pt>
    <dgm:pt modelId="{4C39DB4A-B94B-41DA-BDAA-03ABC9A181FE}" type="pres">
      <dgm:prSet presAssocID="{4D02DDDB-1DA0-48ED-A312-E25604543D0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8DC1C3D-8895-44A6-87D6-39A9CF802DFA}" type="pres">
      <dgm:prSet presAssocID="{4D02DDDB-1DA0-48ED-A312-E25604543D02}" presName="spaceRect" presStyleCnt="0"/>
      <dgm:spPr/>
    </dgm:pt>
    <dgm:pt modelId="{54BE234B-EA53-4704-A450-041D6A8893F7}" type="pres">
      <dgm:prSet presAssocID="{4D02DDDB-1DA0-48ED-A312-E25604543D02}" presName="textRect" presStyleLbl="revTx" presStyleIdx="2" presStyleCnt="5">
        <dgm:presLayoutVars>
          <dgm:chMax val="1"/>
          <dgm:chPref val="1"/>
        </dgm:presLayoutVars>
      </dgm:prSet>
      <dgm:spPr/>
    </dgm:pt>
    <dgm:pt modelId="{786FA6F7-9C4D-4BF3-A17D-ABF9CDA9A3AD}" type="pres">
      <dgm:prSet presAssocID="{321E13B8-605C-43C9-9AA7-FF7CB25AB32E}" presName="sibTrans" presStyleCnt="0"/>
      <dgm:spPr/>
    </dgm:pt>
    <dgm:pt modelId="{A23B03A6-3834-4F1F-A6FE-2EA59D0FC431}" type="pres">
      <dgm:prSet presAssocID="{5381AA3A-D501-43F3-95F2-FAF8DD76EE10}" presName="compNode" presStyleCnt="0"/>
      <dgm:spPr/>
    </dgm:pt>
    <dgm:pt modelId="{81FF4D9E-505D-48B8-B435-B9D0961D9D04}" type="pres">
      <dgm:prSet presAssocID="{5381AA3A-D501-43F3-95F2-FAF8DD76EE10}" presName="iconBgRect" presStyleLbl="bgShp" presStyleIdx="3" presStyleCnt="5"/>
      <dgm:spPr/>
    </dgm:pt>
    <dgm:pt modelId="{55865736-45EE-4F60-B288-56A03E754275}" type="pres">
      <dgm:prSet presAssocID="{5381AA3A-D501-43F3-95F2-FAF8DD76EE1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5537350-FB51-4D67-8F85-6AC8C3BD8783}" type="pres">
      <dgm:prSet presAssocID="{5381AA3A-D501-43F3-95F2-FAF8DD76EE10}" presName="spaceRect" presStyleCnt="0"/>
      <dgm:spPr/>
    </dgm:pt>
    <dgm:pt modelId="{CC2C014D-A70C-4297-B395-ECCFE4F22B32}" type="pres">
      <dgm:prSet presAssocID="{5381AA3A-D501-43F3-95F2-FAF8DD76EE10}" presName="textRect" presStyleLbl="revTx" presStyleIdx="3" presStyleCnt="5">
        <dgm:presLayoutVars>
          <dgm:chMax val="1"/>
          <dgm:chPref val="1"/>
        </dgm:presLayoutVars>
      </dgm:prSet>
      <dgm:spPr/>
    </dgm:pt>
    <dgm:pt modelId="{65733756-2172-445B-91E4-41AEEE358EFB}" type="pres">
      <dgm:prSet presAssocID="{2D02037B-7FC4-427B-ACC0-100B861058BC}" presName="sibTrans" presStyleCnt="0"/>
      <dgm:spPr/>
    </dgm:pt>
    <dgm:pt modelId="{4556094E-D000-4EE1-AB65-83E8B95BB6A1}" type="pres">
      <dgm:prSet presAssocID="{7C6D8BC7-E22E-498A-875F-09B515D8E662}" presName="compNode" presStyleCnt="0"/>
      <dgm:spPr/>
    </dgm:pt>
    <dgm:pt modelId="{E723EF64-17C2-46A9-97D6-28B91D7727FE}" type="pres">
      <dgm:prSet presAssocID="{7C6D8BC7-E22E-498A-875F-09B515D8E662}" presName="iconBgRect" presStyleLbl="bgShp" presStyleIdx="4" presStyleCnt="5"/>
      <dgm:spPr/>
    </dgm:pt>
    <dgm:pt modelId="{3F21B734-2EC9-46E3-9657-9CFB2C0830F1}" type="pres">
      <dgm:prSet presAssocID="{7C6D8BC7-E22E-498A-875F-09B515D8E66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23C6D0C-AF38-498F-80C4-B0D406BEAAE0}" type="pres">
      <dgm:prSet presAssocID="{7C6D8BC7-E22E-498A-875F-09B515D8E662}" presName="spaceRect" presStyleCnt="0"/>
      <dgm:spPr/>
    </dgm:pt>
    <dgm:pt modelId="{BE1FDF63-4B57-4ADA-B2AE-B19B0642B25A}" type="pres">
      <dgm:prSet presAssocID="{7C6D8BC7-E22E-498A-875F-09B515D8E66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32D6C14-CF2D-4D03-B03D-8A0551D73272}" type="presOf" srcId="{428B6C0E-EE20-4AC3-BB8B-FD74BBAEB478}" destId="{58665D61-EFB8-4AA0-A2B1-C3749F54C498}" srcOrd="0" destOrd="0" presId="urn:microsoft.com/office/officeart/2018/5/layout/IconCircleLabelList"/>
    <dgm:cxn modelId="{57822A2E-A8E8-49C7-954B-564A2AFEF774}" type="presOf" srcId="{5381AA3A-D501-43F3-95F2-FAF8DD76EE10}" destId="{CC2C014D-A70C-4297-B395-ECCFE4F22B32}" srcOrd="0" destOrd="0" presId="urn:microsoft.com/office/officeart/2018/5/layout/IconCircleLabelList"/>
    <dgm:cxn modelId="{1A737433-66C8-4DBB-A848-2D365BE72D23}" srcId="{396D843E-C9C3-4FAC-9789-55125468A0D0}" destId="{428B6C0E-EE20-4AC3-BB8B-FD74BBAEB478}" srcOrd="1" destOrd="0" parTransId="{C68CB67A-3942-40B1-AC4F-DFB64DDADDF5}" sibTransId="{ECCA1330-3084-4451-A99B-4FE89D53488B}"/>
    <dgm:cxn modelId="{F3ED3843-73DA-43F5-9E8F-2B092066127C}" srcId="{396D843E-C9C3-4FAC-9789-55125468A0D0}" destId="{4D02DDDB-1DA0-48ED-A312-E25604543D02}" srcOrd="2" destOrd="0" parTransId="{91EDA213-8102-4203-AF93-2F75ED18F53F}" sibTransId="{321E13B8-605C-43C9-9AA7-FF7CB25AB32E}"/>
    <dgm:cxn modelId="{C878316C-7701-48EC-AB7D-753FD1257005}" type="presOf" srcId="{7C6D8BC7-E22E-498A-875F-09B515D8E662}" destId="{BE1FDF63-4B57-4ADA-B2AE-B19B0642B25A}" srcOrd="0" destOrd="0" presId="urn:microsoft.com/office/officeart/2018/5/layout/IconCircleLabelList"/>
    <dgm:cxn modelId="{7FA45C50-5B42-4DB6-80B3-C2D3D3D27909}" srcId="{396D843E-C9C3-4FAC-9789-55125468A0D0}" destId="{F4A74F63-1FE0-4182-922E-B8C065966489}" srcOrd="0" destOrd="0" parTransId="{0E49C195-97BE-416F-8FC4-623F19429005}" sibTransId="{1222AD7F-D914-439A-9B65-B0E397E4CDE2}"/>
    <dgm:cxn modelId="{69C2D659-A8A5-4C0C-8AC4-ACDD2452542D}" type="presOf" srcId="{396D843E-C9C3-4FAC-9789-55125468A0D0}" destId="{D54E8E1F-2716-4166-AB5E-CF523F2A0487}" srcOrd="0" destOrd="0" presId="urn:microsoft.com/office/officeart/2018/5/layout/IconCircleLabelList"/>
    <dgm:cxn modelId="{84A37B7A-D3C4-4152-AFF9-C9458C7C7A26}" srcId="{396D843E-C9C3-4FAC-9789-55125468A0D0}" destId="{7C6D8BC7-E22E-498A-875F-09B515D8E662}" srcOrd="4" destOrd="0" parTransId="{A56C0E7D-9328-48B1-A623-1626355F3064}" sibTransId="{9E6E3229-02EB-4E36-B526-0208E6C82B1B}"/>
    <dgm:cxn modelId="{20227992-83B4-4ECD-9272-C3EF687CED2B}" type="presOf" srcId="{F4A74F63-1FE0-4182-922E-B8C065966489}" destId="{1FD7F362-7048-49EE-A10E-E3D5C94C4F07}" srcOrd="0" destOrd="0" presId="urn:microsoft.com/office/officeart/2018/5/layout/IconCircleLabelList"/>
    <dgm:cxn modelId="{597167B1-5A3E-46E9-BAD9-E5B19F99A32B}" srcId="{396D843E-C9C3-4FAC-9789-55125468A0D0}" destId="{5381AA3A-D501-43F3-95F2-FAF8DD76EE10}" srcOrd="3" destOrd="0" parTransId="{38F42D78-50B1-43DC-88DB-CE42B04BF3B4}" sibTransId="{2D02037B-7FC4-427B-ACC0-100B861058BC}"/>
    <dgm:cxn modelId="{B155D6E0-8244-4E0A-9F2C-D42B772778A9}" type="presOf" srcId="{4D02DDDB-1DA0-48ED-A312-E25604543D02}" destId="{54BE234B-EA53-4704-A450-041D6A8893F7}" srcOrd="0" destOrd="0" presId="urn:microsoft.com/office/officeart/2018/5/layout/IconCircleLabelList"/>
    <dgm:cxn modelId="{E5184CD0-AED6-4BA0-8C73-CB45B00D206E}" type="presParOf" srcId="{D54E8E1F-2716-4166-AB5E-CF523F2A0487}" destId="{108E6DC3-F717-4F3D-97D4-D8CD8DA8E483}" srcOrd="0" destOrd="0" presId="urn:microsoft.com/office/officeart/2018/5/layout/IconCircleLabelList"/>
    <dgm:cxn modelId="{DB4C7BAF-FB17-47B2-98BF-2DB0E1F9D4F1}" type="presParOf" srcId="{108E6DC3-F717-4F3D-97D4-D8CD8DA8E483}" destId="{EF43C551-8A26-4C32-BF06-7DC9EDA95BF0}" srcOrd="0" destOrd="0" presId="urn:microsoft.com/office/officeart/2018/5/layout/IconCircleLabelList"/>
    <dgm:cxn modelId="{D4FDF730-7F0F-4AF9-8E59-F32D3FCECCF4}" type="presParOf" srcId="{108E6DC3-F717-4F3D-97D4-D8CD8DA8E483}" destId="{1774233B-F765-49C0-A378-170DDABF07C2}" srcOrd="1" destOrd="0" presId="urn:microsoft.com/office/officeart/2018/5/layout/IconCircleLabelList"/>
    <dgm:cxn modelId="{EC4D4678-33F9-4B9A-9D41-6B171299D0B6}" type="presParOf" srcId="{108E6DC3-F717-4F3D-97D4-D8CD8DA8E483}" destId="{A17E9F54-0966-4D2C-BF0F-768753CD0449}" srcOrd="2" destOrd="0" presId="urn:microsoft.com/office/officeart/2018/5/layout/IconCircleLabelList"/>
    <dgm:cxn modelId="{2725E40B-BB16-4D76-867B-E6AD0B98DB34}" type="presParOf" srcId="{108E6DC3-F717-4F3D-97D4-D8CD8DA8E483}" destId="{1FD7F362-7048-49EE-A10E-E3D5C94C4F07}" srcOrd="3" destOrd="0" presId="urn:microsoft.com/office/officeart/2018/5/layout/IconCircleLabelList"/>
    <dgm:cxn modelId="{63D76D5D-FAB9-44BF-98FA-43966CA35899}" type="presParOf" srcId="{D54E8E1F-2716-4166-AB5E-CF523F2A0487}" destId="{F07F3492-E6A3-4E79-B81A-0932E9E0E92E}" srcOrd="1" destOrd="0" presId="urn:microsoft.com/office/officeart/2018/5/layout/IconCircleLabelList"/>
    <dgm:cxn modelId="{495E64D6-EBCE-461E-9AE0-7F985B5CA7F9}" type="presParOf" srcId="{D54E8E1F-2716-4166-AB5E-CF523F2A0487}" destId="{9574DC71-A83B-4987-A515-E9E8D843EBAC}" srcOrd="2" destOrd="0" presId="urn:microsoft.com/office/officeart/2018/5/layout/IconCircleLabelList"/>
    <dgm:cxn modelId="{549F21E8-EE8F-4B2A-86C0-CFB062619F61}" type="presParOf" srcId="{9574DC71-A83B-4987-A515-E9E8D843EBAC}" destId="{FC710499-D4E2-4AF9-BE46-CBF050681C20}" srcOrd="0" destOrd="0" presId="urn:microsoft.com/office/officeart/2018/5/layout/IconCircleLabelList"/>
    <dgm:cxn modelId="{1C0A451A-4A48-49CD-81BD-8244A5E081B4}" type="presParOf" srcId="{9574DC71-A83B-4987-A515-E9E8D843EBAC}" destId="{BFDF3B51-3FC9-4DF7-9339-D558B4571D6F}" srcOrd="1" destOrd="0" presId="urn:microsoft.com/office/officeart/2018/5/layout/IconCircleLabelList"/>
    <dgm:cxn modelId="{30076EB7-347F-489C-A4D5-89A5534518C5}" type="presParOf" srcId="{9574DC71-A83B-4987-A515-E9E8D843EBAC}" destId="{0AE934DB-75DC-437E-8744-77D086851424}" srcOrd="2" destOrd="0" presId="urn:microsoft.com/office/officeart/2018/5/layout/IconCircleLabelList"/>
    <dgm:cxn modelId="{AF010D24-36C3-418C-89A6-03CDB4D36AA3}" type="presParOf" srcId="{9574DC71-A83B-4987-A515-E9E8D843EBAC}" destId="{58665D61-EFB8-4AA0-A2B1-C3749F54C498}" srcOrd="3" destOrd="0" presId="urn:microsoft.com/office/officeart/2018/5/layout/IconCircleLabelList"/>
    <dgm:cxn modelId="{7346ADC5-6104-41A4-BF0D-69B979E011FA}" type="presParOf" srcId="{D54E8E1F-2716-4166-AB5E-CF523F2A0487}" destId="{16B4FF01-6EF5-47EC-91B1-AB0BF5D9FFBE}" srcOrd="3" destOrd="0" presId="urn:microsoft.com/office/officeart/2018/5/layout/IconCircleLabelList"/>
    <dgm:cxn modelId="{B70F4A9E-55C8-4F6D-ADC7-E1BD9046C5B5}" type="presParOf" srcId="{D54E8E1F-2716-4166-AB5E-CF523F2A0487}" destId="{EF842C4E-EEDA-4FCD-9AE5-7E89D2454CC6}" srcOrd="4" destOrd="0" presId="urn:microsoft.com/office/officeart/2018/5/layout/IconCircleLabelList"/>
    <dgm:cxn modelId="{83F61A89-5269-4468-9528-602C265E66D0}" type="presParOf" srcId="{EF842C4E-EEDA-4FCD-9AE5-7E89D2454CC6}" destId="{CA4F13E5-3ADD-4DA1-842D-B6A79F8EE131}" srcOrd="0" destOrd="0" presId="urn:microsoft.com/office/officeart/2018/5/layout/IconCircleLabelList"/>
    <dgm:cxn modelId="{E7610A08-2644-48B0-B499-D17DF7DF48F3}" type="presParOf" srcId="{EF842C4E-EEDA-4FCD-9AE5-7E89D2454CC6}" destId="{4C39DB4A-B94B-41DA-BDAA-03ABC9A181FE}" srcOrd="1" destOrd="0" presId="urn:microsoft.com/office/officeart/2018/5/layout/IconCircleLabelList"/>
    <dgm:cxn modelId="{F4B9F5DE-E3B9-4E69-A26F-A9568CBEE3DA}" type="presParOf" srcId="{EF842C4E-EEDA-4FCD-9AE5-7E89D2454CC6}" destId="{78DC1C3D-8895-44A6-87D6-39A9CF802DFA}" srcOrd="2" destOrd="0" presId="urn:microsoft.com/office/officeart/2018/5/layout/IconCircleLabelList"/>
    <dgm:cxn modelId="{9A613491-3559-415E-A5CB-CFD20FDD8492}" type="presParOf" srcId="{EF842C4E-EEDA-4FCD-9AE5-7E89D2454CC6}" destId="{54BE234B-EA53-4704-A450-041D6A8893F7}" srcOrd="3" destOrd="0" presId="urn:microsoft.com/office/officeart/2018/5/layout/IconCircleLabelList"/>
    <dgm:cxn modelId="{D0B470FC-3D2F-4796-945A-4242ED1AAF82}" type="presParOf" srcId="{D54E8E1F-2716-4166-AB5E-CF523F2A0487}" destId="{786FA6F7-9C4D-4BF3-A17D-ABF9CDA9A3AD}" srcOrd="5" destOrd="0" presId="urn:microsoft.com/office/officeart/2018/5/layout/IconCircleLabelList"/>
    <dgm:cxn modelId="{1BF3A500-5992-4A2D-AF46-3C965A3D2A48}" type="presParOf" srcId="{D54E8E1F-2716-4166-AB5E-CF523F2A0487}" destId="{A23B03A6-3834-4F1F-A6FE-2EA59D0FC431}" srcOrd="6" destOrd="0" presId="urn:microsoft.com/office/officeart/2018/5/layout/IconCircleLabelList"/>
    <dgm:cxn modelId="{017B9428-45C6-4BE0-8CD1-1CC5A042D118}" type="presParOf" srcId="{A23B03A6-3834-4F1F-A6FE-2EA59D0FC431}" destId="{81FF4D9E-505D-48B8-B435-B9D0961D9D04}" srcOrd="0" destOrd="0" presId="urn:microsoft.com/office/officeart/2018/5/layout/IconCircleLabelList"/>
    <dgm:cxn modelId="{71C2E179-AB68-4E78-86B0-13E6FE8014AA}" type="presParOf" srcId="{A23B03A6-3834-4F1F-A6FE-2EA59D0FC431}" destId="{55865736-45EE-4F60-B288-56A03E754275}" srcOrd="1" destOrd="0" presId="urn:microsoft.com/office/officeart/2018/5/layout/IconCircleLabelList"/>
    <dgm:cxn modelId="{96FE3772-52B0-4ACD-BA1E-0DA69D6A02FA}" type="presParOf" srcId="{A23B03A6-3834-4F1F-A6FE-2EA59D0FC431}" destId="{E5537350-FB51-4D67-8F85-6AC8C3BD8783}" srcOrd="2" destOrd="0" presId="urn:microsoft.com/office/officeart/2018/5/layout/IconCircleLabelList"/>
    <dgm:cxn modelId="{C427F606-6F5A-406E-A9C0-3F30EF9C466A}" type="presParOf" srcId="{A23B03A6-3834-4F1F-A6FE-2EA59D0FC431}" destId="{CC2C014D-A70C-4297-B395-ECCFE4F22B32}" srcOrd="3" destOrd="0" presId="urn:microsoft.com/office/officeart/2018/5/layout/IconCircleLabelList"/>
    <dgm:cxn modelId="{5C154A0D-25BC-4639-A09D-F5DF1292682E}" type="presParOf" srcId="{D54E8E1F-2716-4166-AB5E-CF523F2A0487}" destId="{65733756-2172-445B-91E4-41AEEE358EFB}" srcOrd="7" destOrd="0" presId="urn:microsoft.com/office/officeart/2018/5/layout/IconCircleLabelList"/>
    <dgm:cxn modelId="{9295232B-916F-4B59-8CC8-1D0F65D3ECD8}" type="presParOf" srcId="{D54E8E1F-2716-4166-AB5E-CF523F2A0487}" destId="{4556094E-D000-4EE1-AB65-83E8B95BB6A1}" srcOrd="8" destOrd="0" presId="urn:microsoft.com/office/officeart/2018/5/layout/IconCircleLabelList"/>
    <dgm:cxn modelId="{91107005-23FB-4FCA-B18B-ECDE8400BBEC}" type="presParOf" srcId="{4556094E-D000-4EE1-AB65-83E8B95BB6A1}" destId="{E723EF64-17C2-46A9-97D6-28B91D7727FE}" srcOrd="0" destOrd="0" presId="urn:microsoft.com/office/officeart/2018/5/layout/IconCircleLabelList"/>
    <dgm:cxn modelId="{59D3EF66-E04C-4C9E-83F0-97DD05E118C4}" type="presParOf" srcId="{4556094E-D000-4EE1-AB65-83E8B95BB6A1}" destId="{3F21B734-2EC9-46E3-9657-9CFB2C0830F1}" srcOrd="1" destOrd="0" presId="urn:microsoft.com/office/officeart/2018/5/layout/IconCircleLabelList"/>
    <dgm:cxn modelId="{239D2CEC-D235-4641-B1DF-AC2AA35B2848}" type="presParOf" srcId="{4556094E-D000-4EE1-AB65-83E8B95BB6A1}" destId="{A23C6D0C-AF38-498F-80C4-B0D406BEAAE0}" srcOrd="2" destOrd="0" presId="urn:microsoft.com/office/officeart/2018/5/layout/IconCircleLabelList"/>
    <dgm:cxn modelId="{22A2318D-0BE4-4784-9B96-64D680F7BE26}" type="presParOf" srcId="{4556094E-D000-4EE1-AB65-83E8B95BB6A1}" destId="{BE1FDF63-4B57-4ADA-B2AE-B19B0642B25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BE6AE74-A12F-468A-9ABF-D17D6AE453C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72C1CC-BF29-4FAB-A320-E975317EDE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U-Net</a:t>
          </a:r>
          <a:r>
            <a:rPr lang="en-US" dirty="0"/>
            <a:t> produced the most accurate segmentation, while </a:t>
          </a:r>
          <a:r>
            <a:rPr lang="en-US" b="1" dirty="0"/>
            <a:t>DeepLabV3+</a:t>
          </a:r>
          <a:r>
            <a:rPr lang="en-US" dirty="0"/>
            <a:t> was nearly as effective but much more efficient.</a:t>
          </a:r>
        </a:p>
      </dgm:t>
    </dgm:pt>
    <dgm:pt modelId="{2F298AD0-3B5C-44D8-8720-47668549BC26}" type="parTrans" cxnId="{D41B1FAA-CC4E-445B-B609-B86D8453741C}">
      <dgm:prSet/>
      <dgm:spPr/>
      <dgm:t>
        <a:bodyPr/>
        <a:lstStyle/>
        <a:p>
          <a:endParaRPr lang="en-US"/>
        </a:p>
      </dgm:t>
    </dgm:pt>
    <dgm:pt modelId="{9D0B8B3A-4CA7-4412-8C78-969C108BA662}" type="sibTrans" cxnId="{D41B1FAA-CC4E-445B-B609-B86D8453741C}">
      <dgm:prSet/>
      <dgm:spPr/>
      <dgm:t>
        <a:bodyPr/>
        <a:lstStyle/>
        <a:p>
          <a:endParaRPr lang="en-US"/>
        </a:p>
      </dgm:t>
    </dgm:pt>
    <dgm:pt modelId="{39385DC8-28D3-44BF-9DD2-97947E98D5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YOLOv8</a:t>
          </a:r>
          <a:r>
            <a:rPr lang="en-US" dirty="0"/>
            <a:t> was the most practical and reliable for pallet detection, while </a:t>
          </a:r>
          <a:r>
            <a:rPr lang="en-US" b="1" dirty="0"/>
            <a:t>EfficientDet-D0</a:t>
          </a:r>
          <a:r>
            <a:rPr lang="en-US" dirty="0"/>
            <a:t> needed more tuning despite being lightweight.</a:t>
          </a:r>
        </a:p>
      </dgm:t>
    </dgm:pt>
    <dgm:pt modelId="{076E61F6-79E2-44E7-A211-D357EEC079B0}" type="parTrans" cxnId="{D714EA51-1F5A-4B4F-815F-2E0652252456}">
      <dgm:prSet/>
      <dgm:spPr/>
      <dgm:t>
        <a:bodyPr/>
        <a:lstStyle/>
        <a:p>
          <a:endParaRPr lang="en-US"/>
        </a:p>
      </dgm:t>
    </dgm:pt>
    <dgm:pt modelId="{0DF8C7B1-2C00-4F9D-8ABE-DBCD8B115D73}" type="sibTrans" cxnId="{D714EA51-1F5A-4B4F-815F-2E0652252456}">
      <dgm:prSet/>
      <dgm:spPr/>
      <dgm:t>
        <a:bodyPr/>
        <a:lstStyle/>
        <a:p>
          <a:endParaRPr lang="en-US"/>
        </a:p>
      </dgm:t>
    </dgm:pt>
    <dgm:pt modelId="{070A84F9-1C88-462A-B4CA-292E03AF1B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Our findings suggest using </a:t>
          </a:r>
          <a:r>
            <a:rPr lang="en-US" b="1" dirty="0"/>
            <a:t>U-Net</a:t>
          </a:r>
          <a:r>
            <a:rPr lang="en-US" dirty="0"/>
            <a:t> or </a:t>
          </a:r>
          <a:r>
            <a:rPr lang="en-US" b="1" dirty="0"/>
            <a:t>DeepLabV3+</a:t>
          </a:r>
          <a:r>
            <a:rPr lang="en-US" dirty="0"/>
            <a:t> based on compute resources and deploying </a:t>
          </a:r>
          <a:r>
            <a:rPr lang="en-US" b="1" dirty="0"/>
            <a:t>YOLOv8</a:t>
          </a:r>
          <a:r>
            <a:rPr lang="en-US" dirty="0"/>
            <a:t> for reliable pallet detection.</a:t>
          </a:r>
        </a:p>
      </dgm:t>
    </dgm:pt>
    <dgm:pt modelId="{68F9E180-1405-4BD8-ADD0-FF517179CE90}" type="parTrans" cxnId="{318A0704-F0D6-4625-8870-D078F3681362}">
      <dgm:prSet/>
      <dgm:spPr/>
      <dgm:t>
        <a:bodyPr/>
        <a:lstStyle/>
        <a:p>
          <a:endParaRPr lang="en-US"/>
        </a:p>
      </dgm:t>
    </dgm:pt>
    <dgm:pt modelId="{9111CB69-0F5C-400D-8EE6-0617FC97B629}" type="sibTrans" cxnId="{318A0704-F0D6-4625-8870-D078F3681362}">
      <dgm:prSet/>
      <dgm:spPr/>
      <dgm:t>
        <a:bodyPr/>
        <a:lstStyle/>
        <a:p>
          <a:endParaRPr lang="en-US"/>
        </a:p>
      </dgm:t>
    </dgm:pt>
    <dgm:pt modelId="{573FD285-9970-4519-85AB-8EF6ED459165}" type="pres">
      <dgm:prSet presAssocID="{ABE6AE74-A12F-468A-9ABF-D17D6AE453CC}" presName="root" presStyleCnt="0">
        <dgm:presLayoutVars>
          <dgm:dir/>
          <dgm:resizeHandles val="exact"/>
        </dgm:presLayoutVars>
      </dgm:prSet>
      <dgm:spPr/>
    </dgm:pt>
    <dgm:pt modelId="{4BC1FA94-49F5-4016-BEF6-E9BBBADC6FFC}" type="pres">
      <dgm:prSet presAssocID="{1672C1CC-BF29-4FAB-A320-E975317EDE9E}" presName="compNode" presStyleCnt="0"/>
      <dgm:spPr/>
    </dgm:pt>
    <dgm:pt modelId="{B7C6993C-0B15-4BB5-843A-0EE4D25F6ABC}" type="pres">
      <dgm:prSet presAssocID="{1672C1CC-BF29-4FAB-A320-E975317EDE9E}" presName="bgRect" presStyleLbl="bgShp" presStyleIdx="0" presStyleCnt="3"/>
      <dgm:spPr/>
    </dgm:pt>
    <dgm:pt modelId="{F58E5B2E-53D6-4D6B-9F52-C6CDBB1C6489}" type="pres">
      <dgm:prSet presAssocID="{1672C1CC-BF29-4FAB-A320-E975317EDE9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y Mask"/>
        </a:ext>
      </dgm:extLst>
    </dgm:pt>
    <dgm:pt modelId="{602D02B0-F928-451B-9D5F-490B25411D8D}" type="pres">
      <dgm:prSet presAssocID="{1672C1CC-BF29-4FAB-A320-E975317EDE9E}" presName="spaceRect" presStyleCnt="0"/>
      <dgm:spPr/>
    </dgm:pt>
    <dgm:pt modelId="{2E6D1B31-434A-4C88-B03A-E427988D1390}" type="pres">
      <dgm:prSet presAssocID="{1672C1CC-BF29-4FAB-A320-E975317EDE9E}" presName="parTx" presStyleLbl="revTx" presStyleIdx="0" presStyleCnt="3">
        <dgm:presLayoutVars>
          <dgm:chMax val="0"/>
          <dgm:chPref val="0"/>
        </dgm:presLayoutVars>
      </dgm:prSet>
      <dgm:spPr/>
    </dgm:pt>
    <dgm:pt modelId="{B99EFA30-CF0A-4E4E-8317-504CF3C9E48C}" type="pres">
      <dgm:prSet presAssocID="{9D0B8B3A-4CA7-4412-8C78-969C108BA662}" presName="sibTrans" presStyleCnt="0"/>
      <dgm:spPr/>
    </dgm:pt>
    <dgm:pt modelId="{0A5DD3C2-2C75-44E3-AC3A-3E8B0EC7F3DD}" type="pres">
      <dgm:prSet presAssocID="{39385DC8-28D3-44BF-9DD2-97947E98D595}" presName="compNode" presStyleCnt="0"/>
      <dgm:spPr/>
    </dgm:pt>
    <dgm:pt modelId="{E3A8CA3D-C130-44D4-9524-914CB432574E}" type="pres">
      <dgm:prSet presAssocID="{39385DC8-28D3-44BF-9DD2-97947E98D595}" presName="bgRect" presStyleLbl="bgShp" presStyleIdx="1" presStyleCnt="3"/>
      <dgm:spPr/>
    </dgm:pt>
    <dgm:pt modelId="{C9AB3EF8-5C5A-4DBE-A23C-C70170B66A19}" type="pres">
      <dgm:prSet presAssocID="{39385DC8-28D3-44BF-9DD2-97947E98D59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359E9AD9-3E08-4A37-BCDA-64B2113DA2F6}" type="pres">
      <dgm:prSet presAssocID="{39385DC8-28D3-44BF-9DD2-97947E98D595}" presName="spaceRect" presStyleCnt="0"/>
      <dgm:spPr/>
    </dgm:pt>
    <dgm:pt modelId="{2E7A2585-FD47-49D0-8863-FC6EA13C175B}" type="pres">
      <dgm:prSet presAssocID="{39385DC8-28D3-44BF-9DD2-97947E98D595}" presName="parTx" presStyleLbl="revTx" presStyleIdx="1" presStyleCnt="3">
        <dgm:presLayoutVars>
          <dgm:chMax val="0"/>
          <dgm:chPref val="0"/>
        </dgm:presLayoutVars>
      </dgm:prSet>
      <dgm:spPr/>
    </dgm:pt>
    <dgm:pt modelId="{AF90F9EE-CDDD-4541-AC95-A035B173FEED}" type="pres">
      <dgm:prSet presAssocID="{0DF8C7B1-2C00-4F9D-8ABE-DBCD8B115D73}" presName="sibTrans" presStyleCnt="0"/>
      <dgm:spPr/>
    </dgm:pt>
    <dgm:pt modelId="{6CB6A4E5-BF3B-4D1A-8F33-AA371868BE81}" type="pres">
      <dgm:prSet presAssocID="{070A84F9-1C88-462A-B4CA-292E03AF1B57}" presName="compNode" presStyleCnt="0"/>
      <dgm:spPr/>
    </dgm:pt>
    <dgm:pt modelId="{E20511AC-0821-428A-9CF9-49541EB0D171}" type="pres">
      <dgm:prSet presAssocID="{070A84F9-1C88-462A-B4CA-292E03AF1B57}" presName="bgRect" presStyleLbl="bgShp" presStyleIdx="2" presStyleCnt="3"/>
      <dgm:spPr/>
    </dgm:pt>
    <dgm:pt modelId="{5A4F2930-6931-48FA-BADB-8EC10E268350}" type="pres">
      <dgm:prSet presAssocID="{070A84F9-1C88-462A-B4CA-292E03AF1B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8CBCA61-85C3-44C1-8AD9-F19C1CE7942B}" type="pres">
      <dgm:prSet presAssocID="{070A84F9-1C88-462A-B4CA-292E03AF1B57}" presName="spaceRect" presStyleCnt="0"/>
      <dgm:spPr/>
    </dgm:pt>
    <dgm:pt modelId="{558950C1-43FD-47F4-B044-3B314A7562E4}" type="pres">
      <dgm:prSet presAssocID="{070A84F9-1C88-462A-B4CA-292E03AF1B5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8A0704-F0D6-4625-8870-D078F3681362}" srcId="{ABE6AE74-A12F-468A-9ABF-D17D6AE453CC}" destId="{070A84F9-1C88-462A-B4CA-292E03AF1B57}" srcOrd="2" destOrd="0" parTransId="{68F9E180-1405-4BD8-ADD0-FF517179CE90}" sibTransId="{9111CB69-0F5C-400D-8EE6-0617FC97B629}"/>
    <dgm:cxn modelId="{F9D1B23D-FBE8-4DC5-9532-650A5339988E}" type="presOf" srcId="{39385DC8-28D3-44BF-9DD2-97947E98D595}" destId="{2E7A2585-FD47-49D0-8863-FC6EA13C175B}" srcOrd="0" destOrd="0" presId="urn:microsoft.com/office/officeart/2018/2/layout/IconVerticalSolidList"/>
    <dgm:cxn modelId="{E6A8C148-8968-4429-B8E4-98DEE444B7CB}" type="presOf" srcId="{070A84F9-1C88-462A-B4CA-292E03AF1B57}" destId="{558950C1-43FD-47F4-B044-3B314A7562E4}" srcOrd="0" destOrd="0" presId="urn:microsoft.com/office/officeart/2018/2/layout/IconVerticalSolidList"/>
    <dgm:cxn modelId="{AB604F50-CE74-43A7-A21B-64CBD16DB116}" type="presOf" srcId="{1672C1CC-BF29-4FAB-A320-E975317EDE9E}" destId="{2E6D1B31-434A-4C88-B03A-E427988D1390}" srcOrd="0" destOrd="0" presId="urn:microsoft.com/office/officeart/2018/2/layout/IconVerticalSolidList"/>
    <dgm:cxn modelId="{D714EA51-1F5A-4B4F-815F-2E0652252456}" srcId="{ABE6AE74-A12F-468A-9ABF-D17D6AE453CC}" destId="{39385DC8-28D3-44BF-9DD2-97947E98D595}" srcOrd="1" destOrd="0" parTransId="{076E61F6-79E2-44E7-A211-D357EEC079B0}" sibTransId="{0DF8C7B1-2C00-4F9D-8ABE-DBCD8B115D73}"/>
    <dgm:cxn modelId="{4D2047A9-15E2-45FB-80AA-CB6F6CC543BD}" type="presOf" srcId="{ABE6AE74-A12F-468A-9ABF-D17D6AE453CC}" destId="{573FD285-9970-4519-85AB-8EF6ED459165}" srcOrd="0" destOrd="0" presId="urn:microsoft.com/office/officeart/2018/2/layout/IconVerticalSolidList"/>
    <dgm:cxn modelId="{D41B1FAA-CC4E-445B-B609-B86D8453741C}" srcId="{ABE6AE74-A12F-468A-9ABF-D17D6AE453CC}" destId="{1672C1CC-BF29-4FAB-A320-E975317EDE9E}" srcOrd="0" destOrd="0" parTransId="{2F298AD0-3B5C-44D8-8720-47668549BC26}" sibTransId="{9D0B8B3A-4CA7-4412-8C78-969C108BA662}"/>
    <dgm:cxn modelId="{72D760C1-46FE-4F07-914D-C7352FCC2CEC}" type="presParOf" srcId="{573FD285-9970-4519-85AB-8EF6ED459165}" destId="{4BC1FA94-49F5-4016-BEF6-E9BBBADC6FFC}" srcOrd="0" destOrd="0" presId="urn:microsoft.com/office/officeart/2018/2/layout/IconVerticalSolidList"/>
    <dgm:cxn modelId="{4CFE16F2-8920-4974-B30F-DBFB1761DAA0}" type="presParOf" srcId="{4BC1FA94-49F5-4016-BEF6-E9BBBADC6FFC}" destId="{B7C6993C-0B15-4BB5-843A-0EE4D25F6ABC}" srcOrd="0" destOrd="0" presId="urn:microsoft.com/office/officeart/2018/2/layout/IconVerticalSolidList"/>
    <dgm:cxn modelId="{C2BA9E17-8A29-4569-BD2C-373C6829A859}" type="presParOf" srcId="{4BC1FA94-49F5-4016-BEF6-E9BBBADC6FFC}" destId="{F58E5B2E-53D6-4D6B-9F52-C6CDBB1C6489}" srcOrd="1" destOrd="0" presId="urn:microsoft.com/office/officeart/2018/2/layout/IconVerticalSolidList"/>
    <dgm:cxn modelId="{3379C46F-C7C5-4B16-8009-96954146168A}" type="presParOf" srcId="{4BC1FA94-49F5-4016-BEF6-E9BBBADC6FFC}" destId="{602D02B0-F928-451B-9D5F-490B25411D8D}" srcOrd="2" destOrd="0" presId="urn:microsoft.com/office/officeart/2018/2/layout/IconVerticalSolidList"/>
    <dgm:cxn modelId="{DF4A94ED-A3B6-4BC9-AA36-1E4B01268D82}" type="presParOf" srcId="{4BC1FA94-49F5-4016-BEF6-E9BBBADC6FFC}" destId="{2E6D1B31-434A-4C88-B03A-E427988D1390}" srcOrd="3" destOrd="0" presId="urn:microsoft.com/office/officeart/2018/2/layout/IconVerticalSolidList"/>
    <dgm:cxn modelId="{6E3F8C5F-C474-49A7-82AE-588F39E53568}" type="presParOf" srcId="{573FD285-9970-4519-85AB-8EF6ED459165}" destId="{B99EFA30-CF0A-4E4E-8317-504CF3C9E48C}" srcOrd="1" destOrd="0" presId="urn:microsoft.com/office/officeart/2018/2/layout/IconVerticalSolidList"/>
    <dgm:cxn modelId="{C0214F84-AEC3-4BC5-86A1-4907181E7DE5}" type="presParOf" srcId="{573FD285-9970-4519-85AB-8EF6ED459165}" destId="{0A5DD3C2-2C75-44E3-AC3A-3E8B0EC7F3DD}" srcOrd="2" destOrd="0" presId="urn:microsoft.com/office/officeart/2018/2/layout/IconVerticalSolidList"/>
    <dgm:cxn modelId="{450C4895-8325-4A74-99BA-89CEB5956A89}" type="presParOf" srcId="{0A5DD3C2-2C75-44E3-AC3A-3E8B0EC7F3DD}" destId="{E3A8CA3D-C130-44D4-9524-914CB432574E}" srcOrd="0" destOrd="0" presId="urn:microsoft.com/office/officeart/2018/2/layout/IconVerticalSolidList"/>
    <dgm:cxn modelId="{82D7B5AA-470B-47F5-9C18-72BB287DF204}" type="presParOf" srcId="{0A5DD3C2-2C75-44E3-AC3A-3E8B0EC7F3DD}" destId="{C9AB3EF8-5C5A-4DBE-A23C-C70170B66A19}" srcOrd="1" destOrd="0" presId="urn:microsoft.com/office/officeart/2018/2/layout/IconVerticalSolidList"/>
    <dgm:cxn modelId="{A5B1C9F4-A1F6-418A-ACA6-2E0C23155B3C}" type="presParOf" srcId="{0A5DD3C2-2C75-44E3-AC3A-3E8B0EC7F3DD}" destId="{359E9AD9-3E08-4A37-BCDA-64B2113DA2F6}" srcOrd="2" destOrd="0" presId="urn:microsoft.com/office/officeart/2018/2/layout/IconVerticalSolidList"/>
    <dgm:cxn modelId="{505F59DB-44B7-4889-88B2-2F205B25D23E}" type="presParOf" srcId="{0A5DD3C2-2C75-44E3-AC3A-3E8B0EC7F3DD}" destId="{2E7A2585-FD47-49D0-8863-FC6EA13C175B}" srcOrd="3" destOrd="0" presId="urn:microsoft.com/office/officeart/2018/2/layout/IconVerticalSolidList"/>
    <dgm:cxn modelId="{D22559CA-EAA0-4F2A-9531-2AA6C6BC74A9}" type="presParOf" srcId="{573FD285-9970-4519-85AB-8EF6ED459165}" destId="{AF90F9EE-CDDD-4541-AC95-A035B173FEED}" srcOrd="3" destOrd="0" presId="urn:microsoft.com/office/officeart/2018/2/layout/IconVerticalSolidList"/>
    <dgm:cxn modelId="{4467426E-A16A-4DDD-B4B3-6C7FF9501A66}" type="presParOf" srcId="{573FD285-9970-4519-85AB-8EF6ED459165}" destId="{6CB6A4E5-BF3B-4D1A-8F33-AA371868BE81}" srcOrd="4" destOrd="0" presId="urn:microsoft.com/office/officeart/2018/2/layout/IconVerticalSolidList"/>
    <dgm:cxn modelId="{B9801E99-87C1-4638-9DB8-0626D60A8A77}" type="presParOf" srcId="{6CB6A4E5-BF3B-4D1A-8F33-AA371868BE81}" destId="{E20511AC-0821-428A-9CF9-49541EB0D171}" srcOrd="0" destOrd="0" presId="urn:microsoft.com/office/officeart/2018/2/layout/IconVerticalSolidList"/>
    <dgm:cxn modelId="{867FF67E-ACDA-4220-B9FF-78DF339CDC40}" type="presParOf" srcId="{6CB6A4E5-BF3B-4D1A-8F33-AA371868BE81}" destId="{5A4F2930-6931-48FA-BADB-8EC10E268350}" srcOrd="1" destOrd="0" presId="urn:microsoft.com/office/officeart/2018/2/layout/IconVerticalSolidList"/>
    <dgm:cxn modelId="{00E06D31-7E47-4D54-A4E1-BAAE63C496C8}" type="presParOf" srcId="{6CB6A4E5-BF3B-4D1A-8F33-AA371868BE81}" destId="{28CBCA61-85C3-44C1-8AD9-F19C1CE7942B}" srcOrd="2" destOrd="0" presId="urn:microsoft.com/office/officeart/2018/2/layout/IconVerticalSolidList"/>
    <dgm:cxn modelId="{EE1EC3B9-5770-4336-96AE-C1377AB767DF}" type="presParOf" srcId="{6CB6A4E5-BF3B-4D1A-8F33-AA371868BE81}" destId="{558950C1-43FD-47F4-B044-3B314A7562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056538-B885-4613-AFE6-CA0F6A2B9684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35BED71-4987-4965-807C-D33F8BFBCF95}">
      <dgm:prSet/>
      <dgm:spPr/>
      <dgm:t>
        <a:bodyPr/>
        <a:lstStyle/>
        <a:p>
          <a:r>
            <a:rPr lang="en-US" b="0" i="0" baseline="0"/>
            <a:t>How do </a:t>
          </a:r>
          <a:r>
            <a:rPr lang="en-US" b="1" i="0" baseline="0"/>
            <a:t>U-Net</a:t>
          </a:r>
          <a:r>
            <a:rPr lang="en-US" b="0" i="0" baseline="0"/>
            <a:t> and </a:t>
          </a:r>
          <a:r>
            <a:rPr lang="en-US" b="1" i="0" baseline="0"/>
            <a:t>DeepLabV3+</a:t>
          </a:r>
          <a:r>
            <a:rPr lang="en-US" b="0" i="0" baseline="0"/>
            <a:t> compare for warehouse ground segmentation?</a:t>
          </a:r>
          <a:endParaRPr lang="en-US"/>
        </a:p>
      </dgm:t>
    </dgm:pt>
    <dgm:pt modelId="{79825C40-5843-4FA1-842D-46909046C4EE}" type="parTrans" cxnId="{89EA3473-4445-4B8D-9511-003DF6B54E62}">
      <dgm:prSet/>
      <dgm:spPr/>
      <dgm:t>
        <a:bodyPr/>
        <a:lstStyle/>
        <a:p>
          <a:endParaRPr lang="en-US"/>
        </a:p>
      </dgm:t>
    </dgm:pt>
    <dgm:pt modelId="{5EECC804-D760-43E2-9E24-D106C017DE15}" type="sibTrans" cxnId="{89EA3473-4445-4B8D-9511-003DF6B54E62}">
      <dgm:prSet/>
      <dgm:spPr/>
      <dgm:t>
        <a:bodyPr/>
        <a:lstStyle/>
        <a:p>
          <a:endParaRPr lang="en-US"/>
        </a:p>
      </dgm:t>
    </dgm:pt>
    <dgm:pt modelId="{DE812DC0-925F-4A72-BB0F-1AA3433598D3}">
      <dgm:prSet/>
      <dgm:spPr/>
      <dgm:t>
        <a:bodyPr/>
        <a:lstStyle/>
        <a:p>
          <a:r>
            <a:rPr lang="en-US" b="0" i="0" baseline="0"/>
            <a:t>How do </a:t>
          </a:r>
          <a:r>
            <a:rPr lang="en-US" b="1" i="0" baseline="0"/>
            <a:t>YOLOv8</a:t>
          </a:r>
          <a:r>
            <a:rPr lang="en-US" b="0" i="0" baseline="0"/>
            <a:t> and </a:t>
          </a:r>
          <a:r>
            <a:rPr lang="en-US" b="1" i="0" baseline="0"/>
            <a:t>EfficientDet-D0</a:t>
          </a:r>
          <a:r>
            <a:rPr lang="en-US" b="0" i="0" baseline="0"/>
            <a:t> differ in pallet detection performance?</a:t>
          </a:r>
          <a:endParaRPr lang="en-US"/>
        </a:p>
      </dgm:t>
    </dgm:pt>
    <dgm:pt modelId="{AD7FD7AE-350D-42E1-9AAE-19D20468FA9E}" type="parTrans" cxnId="{975B8BFC-0FE9-4B27-84B8-25144D41E494}">
      <dgm:prSet/>
      <dgm:spPr/>
      <dgm:t>
        <a:bodyPr/>
        <a:lstStyle/>
        <a:p>
          <a:endParaRPr lang="en-US"/>
        </a:p>
      </dgm:t>
    </dgm:pt>
    <dgm:pt modelId="{35576B31-5233-4EE8-969C-32C07EAF2C88}" type="sibTrans" cxnId="{975B8BFC-0FE9-4B27-84B8-25144D41E494}">
      <dgm:prSet/>
      <dgm:spPr/>
      <dgm:t>
        <a:bodyPr/>
        <a:lstStyle/>
        <a:p>
          <a:endParaRPr lang="en-US"/>
        </a:p>
      </dgm:t>
    </dgm:pt>
    <dgm:pt modelId="{8F9CA0C7-90C6-448A-9C58-3BACCC080758}">
      <dgm:prSet/>
      <dgm:spPr/>
      <dgm:t>
        <a:bodyPr/>
        <a:lstStyle/>
        <a:p>
          <a:r>
            <a:rPr lang="en-US" b="0" i="0" baseline="0"/>
            <a:t>What are the key trade-offs in </a:t>
          </a:r>
          <a:r>
            <a:rPr lang="en-US" b="1" i="0" baseline="0"/>
            <a:t>accuracy</a:t>
          </a:r>
          <a:r>
            <a:rPr lang="en-US" b="0" i="0" baseline="0"/>
            <a:t>, </a:t>
          </a:r>
          <a:r>
            <a:rPr lang="en-US" b="1" i="0" baseline="0"/>
            <a:t>latency/FPS</a:t>
          </a:r>
          <a:r>
            <a:rPr lang="en-US" b="0" i="0" baseline="0"/>
            <a:t>, </a:t>
          </a:r>
          <a:r>
            <a:rPr lang="en-US" b="1" i="0" baseline="0"/>
            <a:t>confidence calibration</a:t>
          </a:r>
          <a:r>
            <a:rPr lang="en-US" b="0" i="0" baseline="0"/>
            <a:t>, and </a:t>
          </a:r>
          <a:r>
            <a:rPr lang="en-US" b="1" i="0" baseline="0"/>
            <a:t>model size</a:t>
          </a:r>
          <a:r>
            <a:rPr lang="en-US" b="0" i="0" baseline="0"/>
            <a:t> for real-time deployment?</a:t>
          </a:r>
          <a:endParaRPr lang="en-US"/>
        </a:p>
      </dgm:t>
    </dgm:pt>
    <dgm:pt modelId="{ACF12DE7-EE8D-4D69-A025-226FDAA54B3E}" type="parTrans" cxnId="{377D94B6-EA49-4352-90ED-4A2FA3375D7F}">
      <dgm:prSet/>
      <dgm:spPr/>
      <dgm:t>
        <a:bodyPr/>
        <a:lstStyle/>
        <a:p>
          <a:endParaRPr lang="en-US"/>
        </a:p>
      </dgm:t>
    </dgm:pt>
    <dgm:pt modelId="{583DB454-9156-4E2B-BFD9-45B4E5964F10}" type="sibTrans" cxnId="{377D94B6-EA49-4352-90ED-4A2FA3375D7F}">
      <dgm:prSet/>
      <dgm:spPr/>
      <dgm:t>
        <a:bodyPr/>
        <a:lstStyle/>
        <a:p>
          <a:endParaRPr lang="en-US"/>
        </a:p>
      </dgm:t>
    </dgm:pt>
    <dgm:pt modelId="{14A2950F-2CFA-4886-9062-7442AEE83EC9}" type="pres">
      <dgm:prSet presAssocID="{FD056538-B885-4613-AFE6-CA0F6A2B968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D731D76-07B9-46B2-BF93-1900483B4B3F}" type="pres">
      <dgm:prSet presAssocID="{D35BED71-4987-4965-807C-D33F8BFBCF95}" presName="hierRoot1" presStyleCnt="0"/>
      <dgm:spPr/>
    </dgm:pt>
    <dgm:pt modelId="{294DF8EB-C07F-4F0A-9BE4-3839B796784D}" type="pres">
      <dgm:prSet presAssocID="{D35BED71-4987-4965-807C-D33F8BFBCF95}" presName="composite" presStyleCnt="0"/>
      <dgm:spPr/>
    </dgm:pt>
    <dgm:pt modelId="{9AE161A9-0C6F-4026-828A-CD915FAF460F}" type="pres">
      <dgm:prSet presAssocID="{D35BED71-4987-4965-807C-D33F8BFBCF95}" presName="background" presStyleLbl="node0" presStyleIdx="0" presStyleCnt="3"/>
      <dgm:spPr/>
    </dgm:pt>
    <dgm:pt modelId="{EC91DF19-7265-4F38-AC61-CC52D09D5F7A}" type="pres">
      <dgm:prSet presAssocID="{D35BED71-4987-4965-807C-D33F8BFBCF95}" presName="text" presStyleLbl="fgAcc0" presStyleIdx="0" presStyleCnt="3">
        <dgm:presLayoutVars>
          <dgm:chPref val="3"/>
        </dgm:presLayoutVars>
      </dgm:prSet>
      <dgm:spPr/>
    </dgm:pt>
    <dgm:pt modelId="{E8B1B14D-9AB4-4E8D-991B-F8450048766C}" type="pres">
      <dgm:prSet presAssocID="{D35BED71-4987-4965-807C-D33F8BFBCF95}" presName="hierChild2" presStyleCnt="0"/>
      <dgm:spPr/>
    </dgm:pt>
    <dgm:pt modelId="{66DFF92B-FAE1-4BA9-953C-01C20CF32839}" type="pres">
      <dgm:prSet presAssocID="{DE812DC0-925F-4A72-BB0F-1AA3433598D3}" presName="hierRoot1" presStyleCnt="0"/>
      <dgm:spPr/>
    </dgm:pt>
    <dgm:pt modelId="{5DD56E6C-FD4F-4DC3-8A76-E8CE5AA5511E}" type="pres">
      <dgm:prSet presAssocID="{DE812DC0-925F-4A72-BB0F-1AA3433598D3}" presName="composite" presStyleCnt="0"/>
      <dgm:spPr/>
    </dgm:pt>
    <dgm:pt modelId="{1861B3FC-E62C-42B8-A90F-0D34DD3604DE}" type="pres">
      <dgm:prSet presAssocID="{DE812DC0-925F-4A72-BB0F-1AA3433598D3}" presName="background" presStyleLbl="node0" presStyleIdx="1" presStyleCnt="3"/>
      <dgm:spPr/>
    </dgm:pt>
    <dgm:pt modelId="{E105E224-95E1-4CF8-9025-3A7225E6784C}" type="pres">
      <dgm:prSet presAssocID="{DE812DC0-925F-4A72-BB0F-1AA3433598D3}" presName="text" presStyleLbl="fgAcc0" presStyleIdx="1" presStyleCnt="3">
        <dgm:presLayoutVars>
          <dgm:chPref val="3"/>
        </dgm:presLayoutVars>
      </dgm:prSet>
      <dgm:spPr/>
    </dgm:pt>
    <dgm:pt modelId="{29A10F5C-35B3-48E4-9659-3B61529B79F2}" type="pres">
      <dgm:prSet presAssocID="{DE812DC0-925F-4A72-BB0F-1AA3433598D3}" presName="hierChild2" presStyleCnt="0"/>
      <dgm:spPr/>
    </dgm:pt>
    <dgm:pt modelId="{CBF375EE-5FFA-432B-93B4-5CD6FADD319B}" type="pres">
      <dgm:prSet presAssocID="{8F9CA0C7-90C6-448A-9C58-3BACCC080758}" presName="hierRoot1" presStyleCnt="0"/>
      <dgm:spPr/>
    </dgm:pt>
    <dgm:pt modelId="{737E2E54-93ED-4E79-9DE4-E3322473F3F8}" type="pres">
      <dgm:prSet presAssocID="{8F9CA0C7-90C6-448A-9C58-3BACCC080758}" presName="composite" presStyleCnt="0"/>
      <dgm:spPr/>
    </dgm:pt>
    <dgm:pt modelId="{ADB4A155-518D-43F8-82C5-9093FC844C3A}" type="pres">
      <dgm:prSet presAssocID="{8F9CA0C7-90C6-448A-9C58-3BACCC080758}" presName="background" presStyleLbl="node0" presStyleIdx="2" presStyleCnt="3"/>
      <dgm:spPr/>
    </dgm:pt>
    <dgm:pt modelId="{3EC0EA1C-63DD-4E20-A73C-B7D4C8E7164E}" type="pres">
      <dgm:prSet presAssocID="{8F9CA0C7-90C6-448A-9C58-3BACCC080758}" presName="text" presStyleLbl="fgAcc0" presStyleIdx="2" presStyleCnt="3">
        <dgm:presLayoutVars>
          <dgm:chPref val="3"/>
        </dgm:presLayoutVars>
      </dgm:prSet>
      <dgm:spPr/>
    </dgm:pt>
    <dgm:pt modelId="{E8A9643E-F8C7-4F63-B656-D8F8FF00D6C6}" type="pres">
      <dgm:prSet presAssocID="{8F9CA0C7-90C6-448A-9C58-3BACCC080758}" presName="hierChild2" presStyleCnt="0"/>
      <dgm:spPr/>
    </dgm:pt>
  </dgm:ptLst>
  <dgm:cxnLst>
    <dgm:cxn modelId="{CC132C1D-2858-4430-BBEE-D7C4773B4366}" type="presOf" srcId="{8F9CA0C7-90C6-448A-9C58-3BACCC080758}" destId="{3EC0EA1C-63DD-4E20-A73C-B7D4C8E7164E}" srcOrd="0" destOrd="0" presId="urn:microsoft.com/office/officeart/2005/8/layout/hierarchy1"/>
    <dgm:cxn modelId="{9907C139-3A8B-49BB-96FD-7D9BA3D1B375}" type="presOf" srcId="{DE812DC0-925F-4A72-BB0F-1AA3433598D3}" destId="{E105E224-95E1-4CF8-9025-3A7225E6784C}" srcOrd="0" destOrd="0" presId="urn:microsoft.com/office/officeart/2005/8/layout/hierarchy1"/>
    <dgm:cxn modelId="{89EA3473-4445-4B8D-9511-003DF6B54E62}" srcId="{FD056538-B885-4613-AFE6-CA0F6A2B9684}" destId="{D35BED71-4987-4965-807C-D33F8BFBCF95}" srcOrd="0" destOrd="0" parTransId="{79825C40-5843-4FA1-842D-46909046C4EE}" sibTransId="{5EECC804-D760-43E2-9E24-D106C017DE15}"/>
    <dgm:cxn modelId="{E976EEB4-43F5-4C0A-99EB-C1ECB194E3D6}" type="presOf" srcId="{FD056538-B885-4613-AFE6-CA0F6A2B9684}" destId="{14A2950F-2CFA-4886-9062-7442AEE83EC9}" srcOrd="0" destOrd="0" presId="urn:microsoft.com/office/officeart/2005/8/layout/hierarchy1"/>
    <dgm:cxn modelId="{377D94B6-EA49-4352-90ED-4A2FA3375D7F}" srcId="{FD056538-B885-4613-AFE6-CA0F6A2B9684}" destId="{8F9CA0C7-90C6-448A-9C58-3BACCC080758}" srcOrd="2" destOrd="0" parTransId="{ACF12DE7-EE8D-4D69-A025-226FDAA54B3E}" sibTransId="{583DB454-9156-4E2B-BFD9-45B4E5964F10}"/>
    <dgm:cxn modelId="{EC98F1CD-C0AB-4393-98C9-E6DE3743C434}" type="presOf" srcId="{D35BED71-4987-4965-807C-D33F8BFBCF95}" destId="{EC91DF19-7265-4F38-AC61-CC52D09D5F7A}" srcOrd="0" destOrd="0" presId="urn:microsoft.com/office/officeart/2005/8/layout/hierarchy1"/>
    <dgm:cxn modelId="{975B8BFC-0FE9-4B27-84B8-25144D41E494}" srcId="{FD056538-B885-4613-AFE6-CA0F6A2B9684}" destId="{DE812DC0-925F-4A72-BB0F-1AA3433598D3}" srcOrd="1" destOrd="0" parTransId="{AD7FD7AE-350D-42E1-9AAE-19D20468FA9E}" sibTransId="{35576B31-5233-4EE8-969C-32C07EAF2C88}"/>
    <dgm:cxn modelId="{F88ECD9D-3164-4548-ABF6-02818BFB68E8}" type="presParOf" srcId="{14A2950F-2CFA-4886-9062-7442AEE83EC9}" destId="{ED731D76-07B9-46B2-BF93-1900483B4B3F}" srcOrd="0" destOrd="0" presId="urn:microsoft.com/office/officeart/2005/8/layout/hierarchy1"/>
    <dgm:cxn modelId="{E59255A5-F4FA-4C98-BAF7-1DCC63BF14C9}" type="presParOf" srcId="{ED731D76-07B9-46B2-BF93-1900483B4B3F}" destId="{294DF8EB-C07F-4F0A-9BE4-3839B796784D}" srcOrd="0" destOrd="0" presId="urn:microsoft.com/office/officeart/2005/8/layout/hierarchy1"/>
    <dgm:cxn modelId="{75DC81EC-73F4-49C5-BE77-141103A0FE12}" type="presParOf" srcId="{294DF8EB-C07F-4F0A-9BE4-3839B796784D}" destId="{9AE161A9-0C6F-4026-828A-CD915FAF460F}" srcOrd="0" destOrd="0" presId="urn:microsoft.com/office/officeart/2005/8/layout/hierarchy1"/>
    <dgm:cxn modelId="{D9CC162B-13A8-4EBF-99C7-5E7F2FB15E43}" type="presParOf" srcId="{294DF8EB-C07F-4F0A-9BE4-3839B796784D}" destId="{EC91DF19-7265-4F38-AC61-CC52D09D5F7A}" srcOrd="1" destOrd="0" presId="urn:microsoft.com/office/officeart/2005/8/layout/hierarchy1"/>
    <dgm:cxn modelId="{871FE587-BAE8-4946-A8EC-334222DE3CF0}" type="presParOf" srcId="{ED731D76-07B9-46B2-BF93-1900483B4B3F}" destId="{E8B1B14D-9AB4-4E8D-991B-F8450048766C}" srcOrd="1" destOrd="0" presId="urn:microsoft.com/office/officeart/2005/8/layout/hierarchy1"/>
    <dgm:cxn modelId="{67C97E2C-D873-4CAC-8AD5-619D6E9447DA}" type="presParOf" srcId="{14A2950F-2CFA-4886-9062-7442AEE83EC9}" destId="{66DFF92B-FAE1-4BA9-953C-01C20CF32839}" srcOrd="1" destOrd="0" presId="urn:microsoft.com/office/officeart/2005/8/layout/hierarchy1"/>
    <dgm:cxn modelId="{ADD77599-536F-4F64-ACDA-F614DF5CEB9F}" type="presParOf" srcId="{66DFF92B-FAE1-4BA9-953C-01C20CF32839}" destId="{5DD56E6C-FD4F-4DC3-8A76-E8CE5AA5511E}" srcOrd="0" destOrd="0" presId="urn:microsoft.com/office/officeart/2005/8/layout/hierarchy1"/>
    <dgm:cxn modelId="{B9C9D657-118D-4AA8-8C33-61ABA64E6119}" type="presParOf" srcId="{5DD56E6C-FD4F-4DC3-8A76-E8CE5AA5511E}" destId="{1861B3FC-E62C-42B8-A90F-0D34DD3604DE}" srcOrd="0" destOrd="0" presId="urn:microsoft.com/office/officeart/2005/8/layout/hierarchy1"/>
    <dgm:cxn modelId="{422AF958-DE5E-4B42-A0B7-72FF22F15B69}" type="presParOf" srcId="{5DD56E6C-FD4F-4DC3-8A76-E8CE5AA5511E}" destId="{E105E224-95E1-4CF8-9025-3A7225E6784C}" srcOrd="1" destOrd="0" presId="urn:microsoft.com/office/officeart/2005/8/layout/hierarchy1"/>
    <dgm:cxn modelId="{1F8B6381-8A10-49D0-B25B-5F92FCE6EEF8}" type="presParOf" srcId="{66DFF92B-FAE1-4BA9-953C-01C20CF32839}" destId="{29A10F5C-35B3-48E4-9659-3B61529B79F2}" srcOrd="1" destOrd="0" presId="urn:microsoft.com/office/officeart/2005/8/layout/hierarchy1"/>
    <dgm:cxn modelId="{E078C63A-7622-4F1A-B813-847D4F35E46F}" type="presParOf" srcId="{14A2950F-2CFA-4886-9062-7442AEE83EC9}" destId="{CBF375EE-5FFA-432B-93B4-5CD6FADD319B}" srcOrd="2" destOrd="0" presId="urn:microsoft.com/office/officeart/2005/8/layout/hierarchy1"/>
    <dgm:cxn modelId="{A24803D7-75AC-4503-A674-97DE7BD0FC58}" type="presParOf" srcId="{CBF375EE-5FFA-432B-93B4-5CD6FADD319B}" destId="{737E2E54-93ED-4E79-9DE4-E3322473F3F8}" srcOrd="0" destOrd="0" presId="urn:microsoft.com/office/officeart/2005/8/layout/hierarchy1"/>
    <dgm:cxn modelId="{18D14C83-123C-4624-AA23-50F31C56D051}" type="presParOf" srcId="{737E2E54-93ED-4E79-9DE4-E3322473F3F8}" destId="{ADB4A155-518D-43F8-82C5-9093FC844C3A}" srcOrd="0" destOrd="0" presId="urn:microsoft.com/office/officeart/2005/8/layout/hierarchy1"/>
    <dgm:cxn modelId="{E12E04D4-225A-4ECD-8B15-B2E371275522}" type="presParOf" srcId="{737E2E54-93ED-4E79-9DE4-E3322473F3F8}" destId="{3EC0EA1C-63DD-4E20-A73C-B7D4C8E7164E}" srcOrd="1" destOrd="0" presId="urn:microsoft.com/office/officeart/2005/8/layout/hierarchy1"/>
    <dgm:cxn modelId="{17533C6B-8CF8-424A-8A31-087FD2053E63}" type="presParOf" srcId="{CBF375EE-5FFA-432B-93B4-5CD6FADD319B}" destId="{E8A9643E-F8C7-4F63-B656-D8F8FF00D6C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CA730F-6D2E-43AA-9FFA-C3176E002A8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D60A0A1-544E-4D03-A7D2-0BC5C197E47A}">
      <dgm:prSet/>
      <dgm:spPr/>
      <dgm:t>
        <a:bodyPr/>
        <a:lstStyle/>
        <a:p>
          <a:r>
            <a:rPr lang="en-US" dirty="0"/>
            <a:t>Real indoor warehouse scenes with pallets, shelving, and concrete flooring</a:t>
          </a:r>
        </a:p>
      </dgm:t>
    </dgm:pt>
    <dgm:pt modelId="{82A6A4DF-63D8-4E3F-9DAD-54C6CF2B81A8}" type="parTrans" cxnId="{C0DBD8F8-51CA-4629-BEEC-C17D5DA82B95}">
      <dgm:prSet/>
      <dgm:spPr/>
      <dgm:t>
        <a:bodyPr/>
        <a:lstStyle/>
        <a:p>
          <a:endParaRPr lang="en-US"/>
        </a:p>
      </dgm:t>
    </dgm:pt>
    <dgm:pt modelId="{CC6C786C-1E55-4C6A-8B5B-8F67003592B5}" type="sibTrans" cxnId="{C0DBD8F8-51CA-4629-BEEC-C17D5DA82B95}">
      <dgm:prSet/>
      <dgm:spPr/>
      <dgm:t>
        <a:bodyPr/>
        <a:lstStyle/>
        <a:p>
          <a:endParaRPr lang="en-US"/>
        </a:p>
      </dgm:t>
    </dgm:pt>
    <dgm:pt modelId="{A172F712-A1E5-43AC-B09C-5ACEEEDFA22B}">
      <dgm:prSet/>
      <dgm:spPr/>
      <dgm:t>
        <a:bodyPr/>
        <a:lstStyle/>
        <a:p>
          <a:r>
            <a:rPr lang="en-US"/>
            <a:t>Challenging visual conditions: </a:t>
          </a:r>
          <a:r>
            <a:rPr lang="en-US" b="1"/>
            <a:t>shadows</a:t>
          </a:r>
          <a:r>
            <a:rPr lang="en-US"/>
            <a:t>, </a:t>
          </a:r>
          <a:r>
            <a:rPr lang="en-US" b="1"/>
            <a:t>reflections</a:t>
          </a:r>
          <a:r>
            <a:rPr lang="en-US"/>
            <a:t>, </a:t>
          </a:r>
          <a:r>
            <a:rPr lang="en-US" b="1"/>
            <a:t>partial occlusions</a:t>
          </a:r>
          <a:endParaRPr lang="en-US"/>
        </a:p>
      </dgm:t>
    </dgm:pt>
    <dgm:pt modelId="{B03FFD10-F290-4082-8629-DAA930954CD7}" type="parTrans" cxnId="{51F59023-9BB9-406E-B6EB-568DB7854168}">
      <dgm:prSet/>
      <dgm:spPr/>
      <dgm:t>
        <a:bodyPr/>
        <a:lstStyle/>
        <a:p>
          <a:endParaRPr lang="en-US"/>
        </a:p>
      </dgm:t>
    </dgm:pt>
    <dgm:pt modelId="{B7A38D47-97D4-4D8E-8C8D-02BCF652A8F7}" type="sibTrans" cxnId="{51F59023-9BB9-406E-B6EB-568DB7854168}">
      <dgm:prSet/>
      <dgm:spPr/>
      <dgm:t>
        <a:bodyPr/>
        <a:lstStyle/>
        <a:p>
          <a:endParaRPr lang="en-US"/>
        </a:p>
      </dgm:t>
    </dgm:pt>
    <dgm:pt modelId="{D6E9652F-470E-4621-90E5-2D0905DF712B}">
      <dgm:prSet/>
      <dgm:spPr/>
      <dgm:t>
        <a:bodyPr/>
        <a:lstStyle/>
        <a:p>
          <a:r>
            <a:rPr lang="en-US" b="1"/>
            <a:t>Ground segmentation masks</a:t>
          </a:r>
          <a:endParaRPr lang="en-US"/>
        </a:p>
      </dgm:t>
    </dgm:pt>
    <dgm:pt modelId="{444C02A1-CEEF-44AF-A91F-502BE720A6AC}" type="parTrans" cxnId="{0AD72AC6-5B94-4926-8E24-DADFC0C240CD}">
      <dgm:prSet/>
      <dgm:spPr/>
      <dgm:t>
        <a:bodyPr/>
        <a:lstStyle/>
        <a:p>
          <a:endParaRPr lang="en-US"/>
        </a:p>
      </dgm:t>
    </dgm:pt>
    <dgm:pt modelId="{2BC0EF50-FCBC-44E4-92DE-F82315A000EB}" type="sibTrans" cxnId="{0AD72AC6-5B94-4926-8E24-DADFC0C240CD}">
      <dgm:prSet/>
      <dgm:spPr/>
      <dgm:t>
        <a:bodyPr/>
        <a:lstStyle/>
        <a:p>
          <a:endParaRPr lang="en-US"/>
        </a:p>
      </dgm:t>
    </dgm:pt>
    <dgm:pt modelId="{8CCFBC0A-977D-49A7-9812-E03DC3B9EBF7}">
      <dgm:prSet/>
      <dgm:spPr/>
      <dgm:t>
        <a:bodyPr/>
        <a:lstStyle/>
        <a:p>
          <a:r>
            <a:rPr lang="en-US" b="1"/>
            <a:t>YOLO-format pallet bounding boxes</a:t>
          </a:r>
          <a:endParaRPr lang="en-US"/>
        </a:p>
      </dgm:t>
    </dgm:pt>
    <dgm:pt modelId="{9F8AF562-1816-4F04-B701-11DE7BC5CAF4}" type="parTrans" cxnId="{1C280DE6-9A00-4AB3-ACFF-C4CF240E5B80}">
      <dgm:prSet/>
      <dgm:spPr/>
      <dgm:t>
        <a:bodyPr/>
        <a:lstStyle/>
        <a:p>
          <a:endParaRPr lang="en-US"/>
        </a:p>
      </dgm:t>
    </dgm:pt>
    <dgm:pt modelId="{EA453A52-A22E-439D-92CA-326A46732B1B}" type="sibTrans" cxnId="{1C280DE6-9A00-4AB3-ACFF-C4CF240E5B80}">
      <dgm:prSet/>
      <dgm:spPr/>
      <dgm:t>
        <a:bodyPr/>
        <a:lstStyle/>
        <a:p>
          <a:endParaRPr lang="en-US"/>
        </a:p>
      </dgm:t>
    </dgm:pt>
    <dgm:pt modelId="{99C52690-FCB1-4301-90E3-37B4C691DA24}">
      <dgm:prSet/>
      <dgm:spPr/>
      <dgm:t>
        <a:bodyPr/>
        <a:lstStyle/>
        <a:p>
          <a:r>
            <a:rPr lang="en-US"/>
            <a:t>Separate train/validation splits with </a:t>
          </a:r>
          <a:r>
            <a:rPr lang="en-US" b="1"/>
            <a:t>585 validation images</a:t>
          </a:r>
          <a:r>
            <a:rPr lang="en-US"/>
            <a:t> for each task</a:t>
          </a:r>
        </a:p>
      </dgm:t>
    </dgm:pt>
    <dgm:pt modelId="{05001D97-4937-4C6A-A48B-DB3BED332643}" type="parTrans" cxnId="{6350CAEF-A3B4-4523-893B-652FCEC8554D}">
      <dgm:prSet/>
      <dgm:spPr/>
      <dgm:t>
        <a:bodyPr/>
        <a:lstStyle/>
        <a:p>
          <a:endParaRPr lang="en-US"/>
        </a:p>
      </dgm:t>
    </dgm:pt>
    <dgm:pt modelId="{946AFCAA-6AE5-4D86-9907-1B903DE5BCE6}" type="sibTrans" cxnId="{6350CAEF-A3B4-4523-893B-652FCEC8554D}">
      <dgm:prSet/>
      <dgm:spPr/>
      <dgm:t>
        <a:bodyPr/>
        <a:lstStyle/>
        <a:p>
          <a:endParaRPr lang="en-US"/>
        </a:p>
      </dgm:t>
    </dgm:pt>
    <dgm:pt modelId="{73A1FE37-EF94-40EC-B5FC-7757433B7CAD}" type="pres">
      <dgm:prSet presAssocID="{06CA730F-6D2E-43AA-9FFA-C3176E002A82}" presName="root" presStyleCnt="0">
        <dgm:presLayoutVars>
          <dgm:dir/>
          <dgm:resizeHandles val="exact"/>
        </dgm:presLayoutVars>
      </dgm:prSet>
      <dgm:spPr/>
    </dgm:pt>
    <dgm:pt modelId="{FBFC1EFC-F3D0-434C-9B80-46C4B6E0031F}" type="pres">
      <dgm:prSet presAssocID="{5D60A0A1-544E-4D03-A7D2-0BC5C197E47A}" presName="compNode" presStyleCnt="0"/>
      <dgm:spPr/>
    </dgm:pt>
    <dgm:pt modelId="{9EEC59C0-EF3A-4D69-9A7F-2ECA410E9DDE}" type="pres">
      <dgm:prSet presAssocID="{5D60A0A1-544E-4D03-A7D2-0BC5C197E47A}" presName="bgRect" presStyleLbl="bgShp" presStyleIdx="0" presStyleCnt="5"/>
      <dgm:spPr/>
    </dgm:pt>
    <dgm:pt modelId="{D4ED590F-BBE9-470A-92F9-B09E16C5A08C}" type="pres">
      <dgm:prSet presAssocID="{5D60A0A1-544E-4D03-A7D2-0BC5C197E47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ment truck"/>
        </a:ext>
      </dgm:extLst>
    </dgm:pt>
    <dgm:pt modelId="{DCB1AABE-A635-4B53-BEC4-B9139F2EAFBC}" type="pres">
      <dgm:prSet presAssocID="{5D60A0A1-544E-4D03-A7D2-0BC5C197E47A}" presName="spaceRect" presStyleCnt="0"/>
      <dgm:spPr/>
    </dgm:pt>
    <dgm:pt modelId="{DC7EF229-9C65-4927-9450-4CAFAD9E2665}" type="pres">
      <dgm:prSet presAssocID="{5D60A0A1-544E-4D03-A7D2-0BC5C197E47A}" presName="parTx" presStyleLbl="revTx" presStyleIdx="0" presStyleCnt="5">
        <dgm:presLayoutVars>
          <dgm:chMax val="0"/>
          <dgm:chPref val="0"/>
        </dgm:presLayoutVars>
      </dgm:prSet>
      <dgm:spPr/>
    </dgm:pt>
    <dgm:pt modelId="{C0E62633-46A5-4832-B216-309B74BD27B0}" type="pres">
      <dgm:prSet presAssocID="{CC6C786C-1E55-4C6A-8B5B-8F67003592B5}" presName="sibTrans" presStyleCnt="0"/>
      <dgm:spPr/>
    </dgm:pt>
    <dgm:pt modelId="{2F6756EA-0BB6-4343-80EB-6AD456FF0B74}" type="pres">
      <dgm:prSet presAssocID="{A172F712-A1E5-43AC-B09C-5ACEEEDFA22B}" presName="compNode" presStyleCnt="0"/>
      <dgm:spPr/>
    </dgm:pt>
    <dgm:pt modelId="{FC55641F-B610-474D-AC57-05EDBCB0D958}" type="pres">
      <dgm:prSet presAssocID="{A172F712-A1E5-43AC-B09C-5ACEEEDFA22B}" presName="bgRect" presStyleLbl="bgShp" presStyleIdx="1" presStyleCnt="5"/>
      <dgm:spPr/>
    </dgm:pt>
    <dgm:pt modelId="{B329D8C5-61E1-459E-882D-4337EC35DB54}" type="pres">
      <dgm:prSet presAssocID="{A172F712-A1E5-43AC-B09C-5ACEEEDFA22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bow"/>
        </a:ext>
      </dgm:extLst>
    </dgm:pt>
    <dgm:pt modelId="{F1119EA9-EF8F-419A-8D36-9DC0BCCEF6FC}" type="pres">
      <dgm:prSet presAssocID="{A172F712-A1E5-43AC-B09C-5ACEEEDFA22B}" presName="spaceRect" presStyleCnt="0"/>
      <dgm:spPr/>
    </dgm:pt>
    <dgm:pt modelId="{73940851-76D9-4D0E-BD6B-ABF028BE311A}" type="pres">
      <dgm:prSet presAssocID="{A172F712-A1E5-43AC-B09C-5ACEEEDFA22B}" presName="parTx" presStyleLbl="revTx" presStyleIdx="1" presStyleCnt="5">
        <dgm:presLayoutVars>
          <dgm:chMax val="0"/>
          <dgm:chPref val="0"/>
        </dgm:presLayoutVars>
      </dgm:prSet>
      <dgm:spPr/>
    </dgm:pt>
    <dgm:pt modelId="{F30153CB-FA71-4FFA-85FB-FD245A7C6E34}" type="pres">
      <dgm:prSet presAssocID="{B7A38D47-97D4-4D8E-8C8D-02BCF652A8F7}" presName="sibTrans" presStyleCnt="0"/>
      <dgm:spPr/>
    </dgm:pt>
    <dgm:pt modelId="{2D227969-B703-4580-B8C3-83D45323ADBF}" type="pres">
      <dgm:prSet presAssocID="{D6E9652F-470E-4621-90E5-2D0905DF712B}" presName="compNode" presStyleCnt="0"/>
      <dgm:spPr/>
    </dgm:pt>
    <dgm:pt modelId="{A12B57EA-B217-485E-9DCE-46252D14BB05}" type="pres">
      <dgm:prSet presAssocID="{D6E9652F-470E-4621-90E5-2D0905DF712B}" presName="bgRect" presStyleLbl="bgShp" presStyleIdx="2" presStyleCnt="5"/>
      <dgm:spPr/>
    </dgm:pt>
    <dgm:pt modelId="{292F40A2-9347-484D-88DA-D17B82D320A6}" type="pres">
      <dgm:prSet presAssocID="{D6E9652F-470E-4621-90E5-2D0905DF712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643123E-FEF9-4B0B-94BC-FF951E2B1B30}" type="pres">
      <dgm:prSet presAssocID="{D6E9652F-470E-4621-90E5-2D0905DF712B}" presName="spaceRect" presStyleCnt="0"/>
      <dgm:spPr/>
    </dgm:pt>
    <dgm:pt modelId="{EE6E2A9E-FC52-488F-8E7E-72545E991964}" type="pres">
      <dgm:prSet presAssocID="{D6E9652F-470E-4621-90E5-2D0905DF712B}" presName="parTx" presStyleLbl="revTx" presStyleIdx="2" presStyleCnt="5">
        <dgm:presLayoutVars>
          <dgm:chMax val="0"/>
          <dgm:chPref val="0"/>
        </dgm:presLayoutVars>
      </dgm:prSet>
      <dgm:spPr/>
    </dgm:pt>
    <dgm:pt modelId="{CD52DED7-1B5E-403E-A392-6785695563F7}" type="pres">
      <dgm:prSet presAssocID="{2BC0EF50-FCBC-44E4-92DE-F82315A000EB}" presName="sibTrans" presStyleCnt="0"/>
      <dgm:spPr/>
    </dgm:pt>
    <dgm:pt modelId="{C3FD64AC-687E-4EC3-A013-1486F9EFA068}" type="pres">
      <dgm:prSet presAssocID="{8CCFBC0A-977D-49A7-9812-E03DC3B9EBF7}" presName="compNode" presStyleCnt="0"/>
      <dgm:spPr/>
    </dgm:pt>
    <dgm:pt modelId="{0397A121-00D6-48F8-AEEC-5871282A5F8E}" type="pres">
      <dgm:prSet presAssocID="{8CCFBC0A-977D-49A7-9812-E03DC3B9EBF7}" presName="bgRect" presStyleLbl="bgShp" presStyleIdx="3" presStyleCnt="5"/>
      <dgm:spPr/>
    </dgm:pt>
    <dgm:pt modelId="{1B381ECA-3629-40A9-AF2A-534BCB73469A}" type="pres">
      <dgm:prSet presAssocID="{8CCFBC0A-977D-49A7-9812-E03DC3B9EBF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92741B51-855F-4050-86A6-7811075318A3}" type="pres">
      <dgm:prSet presAssocID="{8CCFBC0A-977D-49A7-9812-E03DC3B9EBF7}" presName="spaceRect" presStyleCnt="0"/>
      <dgm:spPr/>
    </dgm:pt>
    <dgm:pt modelId="{E1005BCE-C7C8-41FE-86DF-93B53548F0F5}" type="pres">
      <dgm:prSet presAssocID="{8CCFBC0A-977D-49A7-9812-E03DC3B9EBF7}" presName="parTx" presStyleLbl="revTx" presStyleIdx="3" presStyleCnt="5">
        <dgm:presLayoutVars>
          <dgm:chMax val="0"/>
          <dgm:chPref val="0"/>
        </dgm:presLayoutVars>
      </dgm:prSet>
      <dgm:spPr/>
    </dgm:pt>
    <dgm:pt modelId="{C331DDDF-DEE7-4DCC-9FC7-299DD1ECCB4C}" type="pres">
      <dgm:prSet presAssocID="{EA453A52-A22E-439D-92CA-326A46732B1B}" presName="sibTrans" presStyleCnt="0"/>
      <dgm:spPr/>
    </dgm:pt>
    <dgm:pt modelId="{B0127153-D1CC-49EC-8D1A-99ED85EA16BD}" type="pres">
      <dgm:prSet presAssocID="{99C52690-FCB1-4301-90E3-37B4C691DA24}" presName="compNode" presStyleCnt="0"/>
      <dgm:spPr/>
    </dgm:pt>
    <dgm:pt modelId="{0F6DA3E1-B048-4B7B-852A-7093A200FB4B}" type="pres">
      <dgm:prSet presAssocID="{99C52690-FCB1-4301-90E3-37B4C691DA24}" presName="bgRect" presStyleLbl="bgShp" presStyleIdx="4" presStyleCnt="5"/>
      <dgm:spPr/>
    </dgm:pt>
    <dgm:pt modelId="{79BBD7AB-1B05-448A-A786-759DC92BA004}" type="pres">
      <dgm:prSet presAssocID="{99C52690-FCB1-4301-90E3-37B4C691DA2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B00BBAA9-34AB-46D6-8211-293F69597793}" type="pres">
      <dgm:prSet presAssocID="{99C52690-FCB1-4301-90E3-37B4C691DA24}" presName="spaceRect" presStyleCnt="0"/>
      <dgm:spPr/>
    </dgm:pt>
    <dgm:pt modelId="{5F638FE4-CEEB-4C3A-8E1B-F99CD97214E4}" type="pres">
      <dgm:prSet presAssocID="{99C52690-FCB1-4301-90E3-37B4C691DA2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0B6AB1D-AFC9-42F9-A259-2896F8B1676C}" type="presOf" srcId="{A172F712-A1E5-43AC-B09C-5ACEEEDFA22B}" destId="{73940851-76D9-4D0E-BD6B-ABF028BE311A}" srcOrd="0" destOrd="0" presId="urn:microsoft.com/office/officeart/2018/2/layout/IconVerticalSolidList"/>
    <dgm:cxn modelId="{51F59023-9BB9-406E-B6EB-568DB7854168}" srcId="{06CA730F-6D2E-43AA-9FFA-C3176E002A82}" destId="{A172F712-A1E5-43AC-B09C-5ACEEEDFA22B}" srcOrd="1" destOrd="0" parTransId="{B03FFD10-F290-4082-8629-DAA930954CD7}" sibTransId="{B7A38D47-97D4-4D8E-8C8D-02BCF652A8F7}"/>
    <dgm:cxn modelId="{D68D6325-C05D-4CBC-BAAF-51F8ED2638A9}" type="presOf" srcId="{D6E9652F-470E-4621-90E5-2D0905DF712B}" destId="{EE6E2A9E-FC52-488F-8E7E-72545E991964}" srcOrd="0" destOrd="0" presId="urn:microsoft.com/office/officeart/2018/2/layout/IconVerticalSolidList"/>
    <dgm:cxn modelId="{F4EC842A-9308-4E9E-A272-BA1CA142C3D9}" type="presOf" srcId="{06CA730F-6D2E-43AA-9FFA-C3176E002A82}" destId="{73A1FE37-EF94-40EC-B5FC-7757433B7CAD}" srcOrd="0" destOrd="0" presId="urn:microsoft.com/office/officeart/2018/2/layout/IconVerticalSolidList"/>
    <dgm:cxn modelId="{3A82353C-56FB-42F8-BCB7-74BE6C861658}" type="presOf" srcId="{5D60A0A1-544E-4D03-A7D2-0BC5C197E47A}" destId="{DC7EF229-9C65-4927-9450-4CAFAD9E2665}" srcOrd="0" destOrd="0" presId="urn:microsoft.com/office/officeart/2018/2/layout/IconVerticalSolidList"/>
    <dgm:cxn modelId="{2B0872A9-0975-45B8-A7D8-D2E864DE13E2}" type="presOf" srcId="{8CCFBC0A-977D-49A7-9812-E03DC3B9EBF7}" destId="{E1005BCE-C7C8-41FE-86DF-93B53548F0F5}" srcOrd="0" destOrd="0" presId="urn:microsoft.com/office/officeart/2018/2/layout/IconVerticalSolidList"/>
    <dgm:cxn modelId="{0B4441AC-2965-46F5-879B-E5B7F470B112}" type="presOf" srcId="{99C52690-FCB1-4301-90E3-37B4C691DA24}" destId="{5F638FE4-CEEB-4C3A-8E1B-F99CD97214E4}" srcOrd="0" destOrd="0" presId="urn:microsoft.com/office/officeart/2018/2/layout/IconVerticalSolidList"/>
    <dgm:cxn modelId="{0AD72AC6-5B94-4926-8E24-DADFC0C240CD}" srcId="{06CA730F-6D2E-43AA-9FFA-C3176E002A82}" destId="{D6E9652F-470E-4621-90E5-2D0905DF712B}" srcOrd="2" destOrd="0" parTransId="{444C02A1-CEEF-44AF-A91F-502BE720A6AC}" sibTransId="{2BC0EF50-FCBC-44E4-92DE-F82315A000EB}"/>
    <dgm:cxn modelId="{1C280DE6-9A00-4AB3-ACFF-C4CF240E5B80}" srcId="{06CA730F-6D2E-43AA-9FFA-C3176E002A82}" destId="{8CCFBC0A-977D-49A7-9812-E03DC3B9EBF7}" srcOrd="3" destOrd="0" parTransId="{9F8AF562-1816-4F04-B701-11DE7BC5CAF4}" sibTransId="{EA453A52-A22E-439D-92CA-326A46732B1B}"/>
    <dgm:cxn modelId="{6350CAEF-A3B4-4523-893B-652FCEC8554D}" srcId="{06CA730F-6D2E-43AA-9FFA-C3176E002A82}" destId="{99C52690-FCB1-4301-90E3-37B4C691DA24}" srcOrd="4" destOrd="0" parTransId="{05001D97-4937-4C6A-A48B-DB3BED332643}" sibTransId="{946AFCAA-6AE5-4D86-9907-1B903DE5BCE6}"/>
    <dgm:cxn modelId="{C0DBD8F8-51CA-4629-BEEC-C17D5DA82B95}" srcId="{06CA730F-6D2E-43AA-9FFA-C3176E002A82}" destId="{5D60A0A1-544E-4D03-A7D2-0BC5C197E47A}" srcOrd="0" destOrd="0" parTransId="{82A6A4DF-63D8-4E3F-9DAD-54C6CF2B81A8}" sibTransId="{CC6C786C-1E55-4C6A-8B5B-8F67003592B5}"/>
    <dgm:cxn modelId="{19B99AE5-21DF-46A3-A221-4930CA30AFE8}" type="presParOf" srcId="{73A1FE37-EF94-40EC-B5FC-7757433B7CAD}" destId="{FBFC1EFC-F3D0-434C-9B80-46C4B6E0031F}" srcOrd="0" destOrd="0" presId="urn:microsoft.com/office/officeart/2018/2/layout/IconVerticalSolidList"/>
    <dgm:cxn modelId="{5C5B4C5C-8E28-4740-AB1E-C86A2AE2A132}" type="presParOf" srcId="{FBFC1EFC-F3D0-434C-9B80-46C4B6E0031F}" destId="{9EEC59C0-EF3A-4D69-9A7F-2ECA410E9DDE}" srcOrd="0" destOrd="0" presId="urn:microsoft.com/office/officeart/2018/2/layout/IconVerticalSolidList"/>
    <dgm:cxn modelId="{4D206516-7FFA-427C-83C7-23F6EE9B5984}" type="presParOf" srcId="{FBFC1EFC-F3D0-434C-9B80-46C4B6E0031F}" destId="{D4ED590F-BBE9-470A-92F9-B09E16C5A08C}" srcOrd="1" destOrd="0" presId="urn:microsoft.com/office/officeart/2018/2/layout/IconVerticalSolidList"/>
    <dgm:cxn modelId="{F7DC12A6-4787-4344-B9FA-238B7CAD094C}" type="presParOf" srcId="{FBFC1EFC-F3D0-434C-9B80-46C4B6E0031F}" destId="{DCB1AABE-A635-4B53-BEC4-B9139F2EAFBC}" srcOrd="2" destOrd="0" presId="urn:microsoft.com/office/officeart/2018/2/layout/IconVerticalSolidList"/>
    <dgm:cxn modelId="{024A80E2-D81E-4970-BAE1-17E6B203C9AB}" type="presParOf" srcId="{FBFC1EFC-F3D0-434C-9B80-46C4B6E0031F}" destId="{DC7EF229-9C65-4927-9450-4CAFAD9E2665}" srcOrd="3" destOrd="0" presId="urn:microsoft.com/office/officeart/2018/2/layout/IconVerticalSolidList"/>
    <dgm:cxn modelId="{F8C2A34C-ADBC-4DCA-85FC-FB0B3B6BA40F}" type="presParOf" srcId="{73A1FE37-EF94-40EC-B5FC-7757433B7CAD}" destId="{C0E62633-46A5-4832-B216-309B74BD27B0}" srcOrd="1" destOrd="0" presId="urn:microsoft.com/office/officeart/2018/2/layout/IconVerticalSolidList"/>
    <dgm:cxn modelId="{807B3669-8E3B-479E-96D8-000C6A852D86}" type="presParOf" srcId="{73A1FE37-EF94-40EC-B5FC-7757433B7CAD}" destId="{2F6756EA-0BB6-4343-80EB-6AD456FF0B74}" srcOrd="2" destOrd="0" presId="urn:microsoft.com/office/officeart/2018/2/layout/IconVerticalSolidList"/>
    <dgm:cxn modelId="{B6512B5A-0556-4298-8B4D-684BECB22861}" type="presParOf" srcId="{2F6756EA-0BB6-4343-80EB-6AD456FF0B74}" destId="{FC55641F-B610-474D-AC57-05EDBCB0D958}" srcOrd="0" destOrd="0" presId="urn:microsoft.com/office/officeart/2018/2/layout/IconVerticalSolidList"/>
    <dgm:cxn modelId="{2BCFC384-9714-45E4-8A9A-F5C32156E057}" type="presParOf" srcId="{2F6756EA-0BB6-4343-80EB-6AD456FF0B74}" destId="{B329D8C5-61E1-459E-882D-4337EC35DB54}" srcOrd="1" destOrd="0" presId="urn:microsoft.com/office/officeart/2018/2/layout/IconVerticalSolidList"/>
    <dgm:cxn modelId="{B22BBBA9-B65F-47DB-AA9F-DD0AD43D2F3B}" type="presParOf" srcId="{2F6756EA-0BB6-4343-80EB-6AD456FF0B74}" destId="{F1119EA9-EF8F-419A-8D36-9DC0BCCEF6FC}" srcOrd="2" destOrd="0" presId="urn:microsoft.com/office/officeart/2018/2/layout/IconVerticalSolidList"/>
    <dgm:cxn modelId="{3B2F5DDE-785F-4F4C-9C26-D97B61F66D93}" type="presParOf" srcId="{2F6756EA-0BB6-4343-80EB-6AD456FF0B74}" destId="{73940851-76D9-4D0E-BD6B-ABF028BE311A}" srcOrd="3" destOrd="0" presId="urn:microsoft.com/office/officeart/2018/2/layout/IconVerticalSolidList"/>
    <dgm:cxn modelId="{8155EC81-88FD-4BB9-9C49-C85F10C960EC}" type="presParOf" srcId="{73A1FE37-EF94-40EC-B5FC-7757433B7CAD}" destId="{F30153CB-FA71-4FFA-85FB-FD245A7C6E34}" srcOrd="3" destOrd="0" presId="urn:microsoft.com/office/officeart/2018/2/layout/IconVerticalSolidList"/>
    <dgm:cxn modelId="{F6099228-D96D-4D7B-8E06-63C13297D77F}" type="presParOf" srcId="{73A1FE37-EF94-40EC-B5FC-7757433B7CAD}" destId="{2D227969-B703-4580-B8C3-83D45323ADBF}" srcOrd="4" destOrd="0" presId="urn:microsoft.com/office/officeart/2018/2/layout/IconVerticalSolidList"/>
    <dgm:cxn modelId="{F3097EEB-FB02-4455-B3CE-A53DC307259E}" type="presParOf" srcId="{2D227969-B703-4580-B8C3-83D45323ADBF}" destId="{A12B57EA-B217-485E-9DCE-46252D14BB05}" srcOrd="0" destOrd="0" presId="urn:microsoft.com/office/officeart/2018/2/layout/IconVerticalSolidList"/>
    <dgm:cxn modelId="{27507514-F47A-4977-B5A5-79C0BFFD69CA}" type="presParOf" srcId="{2D227969-B703-4580-B8C3-83D45323ADBF}" destId="{292F40A2-9347-484D-88DA-D17B82D320A6}" srcOrd="1" destOrd="0" presId="urn:microsoft.com/office/officeart/2018/2/layout/IconVerticalSolidList"/>
    <dgm:cxn modelId="{89DD39B8-2927-4534-A793-ED8C4A81965B}" type="presParOf" srcId="{2D227969-B703-4580-B8C3-83D45323ADBF}" destId="{1643123E-FEF9-4B0B-94BC-FF951E2B1B30}" srcOrd="2" destOrd="0" presId="urn:microsoft.com/office/officeart/2018/2/layout/IconVerticalSolidList"/>
    <dgm:cxn modelId="{C69B3C70-A0B8-48CE-A4B0-14C80111C0CA}" type="presParOf" srcId="{2D227969-B703-4580-B8C3-83D45323ADBF}" destId="{EE6E2A9E-FC52-488F-8E7E-72545E991964}" srcOrd="3" destOrd="0" presId="urn:microsoft.com/office/officeart/2018/2/layout/IconVerticalSolidList"/>
    <dgm:cxn modelId="{670E93E6-CFE7-4046-8892-75F99E67D777}" type="presParOf" srcId="{73A1FE37-EF94-40EC-B5FC-7757433B7CAD}" destId="{CD52DED7-1B5E-403E-A392-6785695563F7}" srcOrd="5" destOrd="0" presId="urn:microsoft.com/office/officeart/2018/2/layout/IconVerticalSolidList"/>
    <dgm:cxn modelId="{8BC87112-2466-446A-88CC-EEFA5918A562}" type="presParOf" srcId="{73A1FE37-EF94-40EC-B5FC-7757433B7CAD}" destId="{C3FD64AC-687E-4EC3-A013-1486F9EFA068}" srcOrd="6" destOrd="0" presId="urn:microsoft.com/office/officeart/2018/2/layout/IconVerticalSolidList"/>
    <dgm:cxn modelId="{4062EEF2-C7E9-4DC1-A07D-A1BF609385D7}" type="presParOf" srcId="{C3FD64AC-687E-4EC3-A013-1486F9EFA068}" destId="{0397A121-00D6-48F8-AEEC-5871282A5F8E}" srcOrd="0" destOrd="0" presId="urn:microsoft.com/office/officeart/2018/2/layout/IconVerticalSolidList"/>
    <dgm:cxn modelId="{D35F5D4D-C7C6-4A45-8A63-589E2C442635}" type="presParOf" srcId="{C3FD64AC-687E-4EC3-A013-1486F9EFA068}" destId="{1B381ECA-3629-40A9-AF2A-534BCB73469A}" srcOrd="1" destOrd="0" presId="urn:microsoft.com/office/officeart/2018/2/layout/IconVerticalSolidList"/>
    <dgm:cxn modelId="{956A8135-203D-469B-961F-F65A8258AE15}" type="presParOf" srcId="{C3FD64AC-687E-4EC3-A013-1486F9EFA068}" destId="{92741B51-855F-4050-86A6-7811075318A3}" srcOrd="2" destOrd="0" presId="urn:microsoft.com/office/officeart/2018/2/layout/IconVerticalSolidList"/>
    <dgm:cxn modelId="{CBF6C8B2-16A5-402E-8CF8-F4FBE2050212}" type="presParOf" srcId="{C3FD64AC-687E-4EC3-A013-1486F9EFA068}" destId="{E1005BCE-C7C8-41FE-86DF-93B53548F0F5}" srcOrd="3" destOrd="0" presId="urn:microsoft.com/office/officeart/2018/2/layout/IconVerticalSolidList"/>
    <dgm:cxn modelId="{A87369B6-61E1-4C6A-A26E-FE923D9CEBE7}" type="presParOf" srcId="{73A1FE37-EF94-40EC-B5FC-7757433B7CAD}" destId="{C331DDDF-DEE7-4DCC-9FC7-299DD1ECCB4C}" srcOrd="7" destOrd="0" presId="urn:microsoft.com/office/officeart/2018/2/layout/IconVerticalSolidList"/>
    <dgm:cxn modelId="{3B22291F-252A-4551-A0EF-24C3E4FA0FC2}" type="presParOf" srcId="{73A1FE37-EF94-40EC-B5FC-7757433B7CAD}" destId="{B0127153-D1CC-49EC-8D1A-99ED85EA16BD}" srcOrd="8" destOrd="0" presId="urn:microsoft.com/office/officeart/2018/2/layout/IconVerticalSolidList"/>
    <dgm:cxn modelId="{6E85D33C-55D2-4789-AEAC-DB7F1769C7B5}" type="presParOf" srcId="{B0127153-D1CC-49EC-8D1A-99ED85EA16BD}" destId="{0F6DA3E1-B048-4B7B-852A-7093A200FB4B}" srcOrd="0" destOrd="0" presId="urn:microsoft.com/office/officeart/2018/2/layout/IconVerticalSolidList"/>
    <dgm:cxn modelId="{B3B7B899-7335-488E-BF53-6370904E3C4F}" type="presParOf" srcId="{B0127153-D1CC-49EC-8D1A-99ED85EA16BD}" destId="{79BBD7AB-1B05-448A-A786-759DC92BA004}" srcOrd="1" destOrd="0" presId="urn:microsoft.com/office/officeart/2018/2/layout/IconVerticalSolidList"/>
    <dgm:cxn modelId="{6C710349-FB47-4CB8-B0C0-D488BEB0F1EE}" type="presParOf" srcId="{B0127153-D1CC-49EC-8D1A-99ED85EA16BD}" destId="{B00BBAA9-34AB-46D6-8211-293F69597793}" srcOrd="2" destOrd="0" presId="urn:microsoft.com/office/officeart/2018/2/layout/IconVerticalSolidList"/>
    <dgm:cxn modelId="{201E211B-EAD9-4922-8288-6A6D427E465C}" type="presParOf" srcId="{B0127153-D1CC-49EC-8D1A-99ED85EA16BD}" destId="{5F638FE4-CEEB-4C3A-8E1B-F99CD97214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2FE064-C585-483D-ABFB-BE7092FBC10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EDA91-02BC-4A36-8D79-E382D01B8AE0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b="1"/>
            <a:t>How the Ground Masks Were Created</a:t>
          </a:r>
          <a:endParaRPr lang="en-US"/>
        </a:p>
      </dgm:t>
    </dgm:pt>
    <dgm:pt modelId="{FB1A52F1-E44B-4048-9DF9-5ACFCE2C9288}" type="parTrans" cxnId="{E294A9F5-4718-4C2C-85A7-2DABF2FE7EAE}">
      <dgm:prSet/>
      <dgm:spPr/>
      <dgm:t>
        <a:bodyPr/>
        <a:lstStyle/>
        <a:p>
          <a:endParaRPr lang="en-US"/>
        </a:p>
      </dgm:t>
    </dgm:pt>
    <dgm:pt modelId="{0C48AE60-A3A4-43D2-B71C-F64F354F5C43}" type="sibTrans" cxnId="{E294A9F5-4718-4C2C-85A7-2DABF2FE7EAE}">
      <dgm:prSet/>
      <dgm:spPr/>
      <dgm:t>
        <a:bodyPr/>
        <a:lstStyle/>
        <a:p>
          <a:endParaRPr lang="en-US"/>
        </a:p>
      </dgm:t>
    </dgm:pt>
    <dgm:pt modelId="{6F32754B-B051-4990-A56C-DE48BCA2178F}">
      <dgm:prSet/>
      <dgm:spPr/>
      <dgm:t>
        <a:bodyPr/>
        <a:lstStyle/>
        <a:p>
          <a:r>
            <a:rPr lang="en-US"/>
            <a:t>Generated using Meta AI’s </a:t>
          </a:r>
          <a:r>
            <a:rPr lang="en-US" b="1"/>
            <a:t>Segment Anything Model (SAM)</a:t>
          </a:r>
          <a:endParaRPr lang="en-US"/>
        </a:p>
      </dgm:t>
    </dgm:pt>
    <dgm:pt modelId="{3DCF7812-D962-4E7E-ACE3-7B0A610EC7A9}" type="parTrans" cxnId="{ED7DA88C-911D-4AD0-9C6E-2002671B20BB}">
      <dgm:prSet/>
      <dgm:spPr/>
      <dgm:t>
        <a:bodyPr/>
        <a:lstStyle/>
        <a:p>
          <a:endParaRPr lang="en-US"/>
        </a:p>
      </dgm:t>
    </dgm:pt>
    <dgm:pt modelId="{B5D7D107-9919-4661-B0F0-0595A6CC3829}" type="sibTrans" cxnId="{ED7DA88C-911D-4AD0-9C6E-2002671B20BB}">
      <dgm:prSet/>
      <dgm:spPr/>
      <dgm:t>
        <a:bodyPr/>
        <a:lstStyle/>
        <a:p>
          <a:endParaRPr lang="en-US"/>
        </a:p>
      </dgm:t>
    </dgm:pt>
    <dgm:pt modelId="{A70622A8-123A-4B2E-9695-BBEDEA38A97B}">
      <dgm:prSet/>
      <dgm:spPr/>
      <dgm:t>
        <a:bodyPr/>
        <a:lstStyle/>
        <a:p>
          <a:r>
            <a:rPr lang="en-US"/>
            <a:t>Manually drew bounding boxes to guide SAM</a:t>
          </a:r>
        </a:p>
      </dgm:t>
    </dgm:pt>
    <dgm:pt modelId="{316EBEDF-E941-458B-AF93-508FEE63122C}" type="parTrans" cxnId="{4E9BF346-4F16-4CC4-BE7B-F02FB0DBEFB6}">
      <dgm:prSet/>
      <dgm:spPr/>
      <dgm:t>
        <a:bodyPr/>
        <a:lstStyle/>
        <a:p>
          <a:endParaRPr lang="en-US"/>
        </a:p>
      </dgm:t>
    </dgm:pt>
    <dgm:pt modelId="{0543D056-300D-49C9-A407-616C0523F54A}" type="sibTrans" cxnId="{4E9BF346-4F16-4CC4-BE7B-F02FB0DBEFB6}">
      <dgm:prSet/>
      <dgm:spPr/>
      <dgm:t>
        <a:bodyPr/>
        <a:lstStyle/>
        <a:p>
          <a:endParaRPr lang="en-US"/>
        </a:p>
      </dgm:t>
    </dgm:pt>
    <dgm:pt modelId="{E940FA09-20E5-4BAB-8E90-66DB166A512C}">
      <dgm:prSet/>
      <dgm:spPr/>
      <dgm:t>
        <a:bodyPr/>
        <a:lstStyle/>
        <a:p>
          <a:r>
            <a:rPr lang="en-US"/>
            <a:t>Inspected and verified segmentation previews for accuracy</a:t>
          </a:r>
        </a:p>
      </dgm:t>
    </dgm:pt>
    <dgm:pt modelId="{98515D07-E373-4B5C-9987-3A40855B0223}" type="parTrans" cxnId="{A2A4CA3E-5E0D-4F19-B66C-E72FC88CCA55}">
      <dgm:prSet/>
      <dgm:spPr/>
      <dgm:t>
        <a:bodyPr/>
        <a:lstStyle/>
        <a:p>
          <a:endParaRPr lang="en-US"/>
        </a:p>
      </dgm:t>
    </dgm:pt>
    <dgm:pt modelId="{8E5744AB-7F5E-42BC-BD59-76F7A092A076}" type="sibTrans" cxnId="{A2A4CA3E-5E0D-4F19-B66C-E72FC88CCA55}">
      <dgm:prSet/>
      <dgm:spPr/>
      <dgm:t>
        <a:bodyPr/>
        <a:lstStyle/>
        <a:p>
          <a:endParaRPr lang="en-US"/>
        </a:p>
      </dgm:t>
    </dgm:pt>
    <dgm:pt modelId="{CC037FFE-1ADE-49C4-BA93-843E63432469}">
      <dgm:prSet/>
      <dgm:spPr/>
      <dgm:t>
        <a:bodyPr/>
        <a:lstStyle/>
        <a:p>
          <a:r>
            <a:rPr lang="en-US" dirty="0"/>
            <a:t>Refined or created additional masks for ~2000 images using </a:t>
          </a:r>
          <a:r>
            <a:rPr lang="en-US" b="1" dirty="0"/>
            <a:t>LabelMe</a:t>
          </a:r>
          <a:br>
            <a:rPr lang="en-US" dirty="0"/>
          </a:br>
          <a:endParaRPr lang="en-US" dirty="0"/>
        </a:p>
      </dgm:t>
    </dgm:pt>
    <dgm:pt modelId="{D7D1DDBA-C8C6-4E8D-87A2-2236BB78CC20}" type="parTrans" cxnId="{1DDEA142-87D9-4131-BEC4-835EA8428036}">
      <dgm:prSet/>
      <dgm:spPr/>
      <dgm:t>
        <a:bodyPr/>
        <a:lstStyle/>
        <a:p>
          <a:endParaRPr lang="en-US"/>
        </a:p>
      </dgm:t>
    </dgm:pt>
    <dgm:pt modelId="{FE456E05-088C-4ABD-9730-BE6D5019A021}" type="sibTrans" cxnId="{1DDEA142-87D9-4131-BEC4-835EA8428036}">
      <dgm:prSet/>
      <dgm:spPr/>
      <dgm:t>
        <a:bodyPr/>
        <a:lstStyle/>
        <a:p>
          <a:endParaRPr lang="en-US"/>
        </a:p>
      </dgm:t>
    </dgm:pt>
    <dgm:pt modelId="{33635A18-2776-4017-9181-9633FF0386C0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b="1"/>
            <a:t>Final Output</a:t>
          </a:r>
          <a:endParaRPr lang="en-US"/>
        </a:p>
      </dgm:t>
    </dgm:pt>
    <dgm:pt modelId="{5448BE82-4B33-4978-9456-81F1F2E1C693}" type="parTrans" cxnId="{D3E0C563-186F-43DC-BC66-3004F3E25CD0}">
      <dgm:prSet/>
      <dgm:spPr/>
      <dgm:t>
        <a:bodyPr/>
        <a:lstStyle/>
        <a:p>
          <a:endParaRPr lang="en-US"/>
        </a:p>
      </dgm:t>
    </dgm:pt>
    <dgm:pt modelId="{6E3E5F87-1F52-4F7F-A4A6-A7F84BEE1F79}" type="sibTrans" cxnId="{D3E0C563-186F-43DC-BC66-3004F3E25CD0}">
      <dgm:prSet/>
      <dgm:spPr/>
      <dgm:t>
        <a:bodyPr/>
        <a:lstStyle/>
        <a:p>
          <a:endParaRPr lang="en-US"/>
        </a:p>
      </dgm:t>
    </dgm:pt>
    <dgm:pt modelId="{C455B9CD-6098-4144-85F6-7D771757A093}">
      <dgm:prSet/>
      <dgm:spPr/>
      <dgm:t>
        <a:bodyPr/>
        <a:lstStyle/>
        <a:p>
          <a:r>
            <a:rPr lang="en-US"/>
            <a:t>A </a:t>
          </a:r>
          <a:r>
            <a:rPr lang="en-US" b="1"/>
            <a:t>golden-quality, high-fidelity ground segmentation dataset</a:t>
          </a:r>
          <a:endParaRPr lang="en-US"/>
        </a:p>
      </dgm:t>
    </dgm:pt>
    <dgm:pt modelId="{F8645B9A-E23A-47F6-BCAF-3A9D41E8B561}" type="parTrans" cxnId="{3C249963-7599-4A96-AECF-63231930CB1B}">
      <dgm:prSet/>
      <dgm:spPr/>
      <dgm:t>
        <a:bodyPr/>
        <a:lstStyle/>
        <a:p>
          <a:endParaRPr lang="en-US"/>
        </a:p>
      </dgm:t>
    </dgm:pt>
    <dgm:pt modelId="{982C7B38-188A-4064-8965-59CAAF2CACD0}" type="sibTrans" cxnId="{3C249963-7599-4A96-AECF-63231930CB1B}">
      <dgm:prSet/>
      <dgm:spPr/>
      <dgm:t>
        <a:bodyPr/>
        <a:lstStyle/>
        <a:p>
          <a:endParaRPr lang="en-US"/>
        </a:p>
      </dgm:t>
    </dgm:pt>
    <dgm:pt modelId="{62E8EE41-29DC-4D33-A8EC-29CF6E00DECD}">
      <dgm:prSet/>
      <dgm:spPr/>
      <dgm:t>
        <a:bodyPr/>
        <a:lstStyle/>
        <a:p>
          <a:r>
            <a:rPr lang="en-US"/>
            <a:t>Fully aligned with the original images and optimized for warehouse perception tasks</a:t>
          </a:r>
        </a:p>
      </dgm:t>
    </dgm:pt>
    <dgm:pt modelId="{E6F46B73-9158-4342-9C09-BE6162295859}" type="parTrans" cxnId="{85E35D52-1370-4703-9451-6D6FCB8138B2}">
      <dgm:prSet/>
      <dgm:spPr/>
      <dgm:t>
        <a:bodyPr/>
        <a:lstStyle/>
        <a:p>
          <a:endParaRPr lang="en-US"/>
        </a:p>
      </dgm:t>
    </dgm:pt>
    <dgm:pt modelId="{53C9EF3E-BC3C-437D-A5A4-20AAEA6DAC39}" type="sibTrans" cxnId="{85E35D52-1370-4703-9451-6D6FCB8138B2}">
      <dgm:prSet/>
      <dgm:spPr/>
      <dgm:t>
        <a:bodyPr/>
        <a:lstStyle/>
        <a:p>
          <a:endParaRPr lang="en-US"/>
        </a:p>
      </dgm:t>
    </dgm:pt>
    <dgm:pt modelId="{74E28AF4-2989-4896-94C9-9F99D228470C}" type="pres">
      <dgm:prSet presAssocID="{672FE064-C585-483D-ABFB-BE7092FBC10A}" presName="Name0" presStyleCnt="0">
        <dgm:presLayoutVars>
          <dgm:dir/>
          <dgm:resizeHandles val="exact"/>
        </dgm:presLayoutVars>
      </dgm:prSet>
      <dgm:spPr/>
    </dgm:pt>
    <dgm:pt modelId="{EE0F8B50-D531-49D0-A7E5-59F910416C91}" type="pres">
      <dgm:prSet presAssocID="{038EDA91-02BC-4A36-8D79-E382D01B8AE0}" presName="node" presStyleLbl="node1" presStyleIdx="0" presStyleCnt="8">
        <dgm:presLayoutVars>
          <dgm:bulletEnabled val="1"/>
        </dgm:presLayoutVars>
      </dgm:prSet>
      <dgm:spPr/>
    </dgm:pt>
    <dgm:pt modelId="{34904F31-E228-4C6A-BB9D-B488410F318C}" type="pres">
      <dgm:prSet presAssocID="{0C48AE60-A3A4-43D2-B71C-F64F354F5C43}" presName="sibTrans" presStyleLbl="sibTrans1D1" presStyleIdx="0" presStyleCnt="7"/>
      <dgm:spPr/>
    </dgm:pt>
    <dgm:pt modelId="{58BFD4F8-7EBB-4631-B3DC-59586195F677}" type="pres">
      <dgm:prSet presAssocID="{0C48AE60-A3A4-43D2-B71C-F64F354F5C43}" presName="connectorText" presStyleLbl="sibTrans1D1" presStyleIdx="0" presStyleCnt="7"/>
      <dgm:spPr/>
    </dgm:pt>
    <dgm:pt modelId="{26F1649A-F58A-45BB-970C-99E8A4B44434}" type="pres">
      <dgm:prSet presAssocID="{6F32754B-B051-4990-A56C-DE48BCA2178F}" presName="node" presStyleLbl="node1" presStyleIdx="1" presStyleCnt="8">
        <dgm:presLayoutVars>
          <dgm:bulletEnabled val="1"/>
        </dgm:presLayoutVars>
      </dgm:prSet>
      <dgm:spPr/>
    </dgm:pt>
    <dgm:pt modelId="{068BAEAE-5E69-4998-B62D-A612E7C25841}" type="pres">
      <dgm:prSet presAssocID="{B5D7D107-9919-4661-B0F0-0595A6CC3829}" presName="sibTrans" presStyleLbl="sibTrans1D1" presStyleIdx="1" presStyleCnt="7"/>
      <dgm:spPr/>
    </dgm:pt>
    <dgm:pt modelId="{6313B994-CD01-47ED-AD4E-B5A5B80FCC52}" type="pres">
      <dgm:prSet presAssocID="{B5D7D107-9919-4661-B0F0-0595A6CC3829}" presName="connectorText" presStyleLbl="sibTrans1D1" presStyleIdx="1" presStyleCnt="7"/>
      <dgm:spPr/>
    </dgm:pt>
    <dgm:pt modelId="{D485F1C4-C08F-442F-82C8-F5ADFF7391F8}" type="pres">
      <dgm:prSet presAssocID="{A70622A8-123A-4B2E-9695-BBEDEA38A97B}" presName="node" presStyleLbl="node1" presStyleIdx="2" presStyleCnt="8">
        <dgm:presLayoutVars>
          <dgm:bulletEnabled val="1"/>
        </dgm:presLayoutVars>
      </dgm:prSet>
      <dgm:spPr/>
    </dgm:pt>
    <dgm:pt modelId="{902871AA-9137-4B6D-B94B-60F0F1B4E25A}" type="pres">
      <dgm:prSet presAssocID="{0543D056-300D-49C9-A407-616C0523F54A}" presName="sibTrans" presStyleLbl="sibTrans1D1" presStyleIdx="2" presStyleCnt="7"/>
      <dgm:spPr/>
    </dgm:pt>
    <dgm:pt modelId="{C030D404-C70E-409D-8897-7F1CCD1B53C7}" type="pres">
      <dgm:prSet presAssocID="{0543D056-300D-49C9-A407-616C0523F54A}" presName="connectorText" presStyleLbl="sibTrans1D1" presStyleIdx="2" presStyleCnt="7"/>
      <dgm:spPr/>
    </dgm:pt>
    <dgm:pt modelId="{B5B287BF-A240-4EC6-98E7-7947A8E13A75}" type="pres">
      <dgm:prSet presAssocID="{E940FA09-20E5-4BAB-8E90-66DB166A512C}" presName="node" presStyleLbl="node1" presStyleIdx="3" presStyleCnt="8">
        <dgm:presLayoutVars>
          <dgm:bulletEnabled val="1"/>
        </dgm:presLayoutVars>
      </dgm:prSet>
      <dgm:spPr/>
    </dgm:pt>
    <dgm:pt modelId="{51828EF3-70D5-490B-9F02-F71A096DECCE}" type="pres">
      <dgm:prSet presAssocID="{8E5744AB-7F5E-42BC-BD59-76F7A092A076}" presName="sibTrans" presStyleLbl="sibTrans1D1" presStyleIdx="3" presStyleCnt="7"/>
      <dgm:spPr/>
    </dgm:pt>
    <dgm:pt modelId="{7F355D64-D029-4507-B926-3ABF5811D9C7}" type="pres">
      <dgm:prSet presAssocID="{8E5744AB-7F5E-42BC-BD59-76F7A092A076}" presName="connectorText" presStyleLbl="sibTrans1D1" presStyleIdx="3" presStyleCnt="7"/>
      <dgm:spPr/>
    </dgm:pt>
    <dgm:pt modelId="{F9D02896-C655-44B6-B056-3C70F0592B90}" type="pres">
      <dgm:prSet presAssocID="{CC037FFE-1ADE-49C4-BA93-843E63432469}" presName="node" presStyleLbl="node1" presStyleIdx="4" presStyleCnt="8">
        <dgm:presLayoutVars>
          <dgm:bulletEnabled val="1"/>
        </dgm:presLayoutVars>
      </dgm:prSet>
      <dgm:spPr/>
    </dgm:pt>
    <dgm:pt modelId="{735C3EA2-7C95-4002-8EB8-F75C8BBED227}" type="pres">
      <dgm:prSet presAssocID="{FE456E05-088C-4ABD-9730-BE6D5019A021}" presName="sibTrans" presStyleLbl="sibTrans1D1" presStyleIdx="4" presStyleCnt="7"/>
      <dgm:spPr/>
    </dgm:pt>
    <dgm:pt modelId="{3A6CE8D5-162F-4282-A7AA-141B351AB465}" type="pres">
      <dgm:prSet presAssocID="{FE456E05-088C-4ABD-9730-BE6D5019A021}" presName="connectorText" presStyleLbl="sibTrans1D1" presStyleIdx="4" presStyleCnt="7"/>
      <dgm:spPr/>
    </dgm:pt>
    <dgm:pt modelId="{505C8FCA-825B-48FE-BC67-F7506933BED2}" type="pres">
      <dgm:prSet presAssocID="{33635A18-2776-4017-9181-9633FF0386C0}" presName="node" presStyleLbl="node1" presStyleIdx="5" presStyleCnt="8">
        <dgm:presLayoutVars>
          <dgm:bulletEnabled val="1"/>
        </dgm:presLayoutVars>
      </dgm:prSet>
      <dgm:spPr/>
    </dgm:pt>
    <dgm:pt modelId="{625127C1-138E-4B64-996A-F0430F2BE467}" type="pres">
      <dgm:prSet presAssocID="{6E3E5F87-1F52-4F7F-A4A6-A7F84BEE1F79}" presName="sibTrans" presStyleLbl="sibTrans1D1" presStyleIdx="5" presStyleCnt="7"/>
      <dgm:spPr/>
    </dgm:pt>
    <dgm:pt modelId="{2E6539E0-643B-42B4-9D97-2F713A616B7A}" type="pres">
      <dgm:prSet presAssocID="{6E3E5F87-1F52-4F7F-A4A6-A7F84BEE1F79}" presName="connectorText" presStyleLbl="sibTrans1D1" presStyleIdx="5" presStyleCnt="7"/>
      <dgm:spPr/>
    </dgm:pt>
    <dgm:pt modelId="{1E954EFA-9236-4B7E-8595-2C9CA157A243}" type="pres">
      <dgm:prSet presAssocID="{C455B9CD-6098-4144-85F6-7D771757A093}" presName="node" presStyleLbl="node1" presStyleIdx="6" presStyleCnt="8">
        <dgm:presLayoutVars>
          <dgm:bulletEnabled val="1"/>
        </dgm:presLayoutVars>
      </dgm:prSet>
      <dgm:spPr/>
    </dgm:pt>
    <dgm:pt modelId="{86B2FC5B-8431-49F2-96F1-364CEBDCBA08}" type="pres">
      <dgm:prSet presAssocID="{982C7B38-188A-4064-8965-59CAAF2CACD0}" presName="sibTrans" presStyleLbl="sibTrans1D1" presStyleIdx="6" presStyleCnt="7"/>
      <dgm:spPr/>
    </dgm:pt>
    <dgm:pt modelId="{D50C6403-4459-4D97-9553-0C75CBC5479E}" type="pres">
      <dgm:prSet presAssocID="{982C7B38-188A-4064-8965-59CAAF2CACD0}" presName="connectorText" presStyleLbl="sibTrans1D1" presStyleIdx="6" presStyleCnt="7"/>
      <dgm:spPr/>
    </dgm:pt>
    <dgm:pt modelId="{D247DCFD-4C1B-4C93-A344-9CE77E8967C2}" type="pres">
      <dgm:prSet presAssocID="{62E8EE41-29DC-4D33-A8EC-29CF6E00DECD}" presName="node" presStyleLbl="node1" presStyleIdx="7" presStyleCnt="8">
        <dgm:presLayoutVars>
          <dgm:bulletEnabled val="1"/>
        </dgm:presLayoutVars>
      </dgm:prSet>
      <dgm:spPr/>
    </dgm:pt>
  </dgm:ptLst>
  <dgm:cxnLst>
    <dgm:cxn modelId="{26A74B1D-030E-4F6D-BEA1-098812A4D01C}" type="presOf" srcId="{0543D056-300D-49C9-A407-616C0523F54A}" destId="{C030D404-C70E-409D-8897-7F1CCD1B53C7}" srcOrd="1" destOrd="0" presId="urn:microsoft.com/office/officeart/2016/7/layout/RepeatingBendingProcessNew"/>
    <dgm:cxn modelId="{DEDCD033-933C-4792-A3D1-A162F2FE4076}" type="presOf" srcId="{CC037FFE-1ADE-49C4-BA93-843E63432469}" destId="{F9D02896-C655-44B6-B056-3C70F0592B90}" srcOrd="0" destOrd="0" presId="urn:microsoft.com/office/officeart/2016/7/layout/RepeatingBendingProcessNew"/>
    <dgm:cxn modelId="{0239323A-26D9-4185-B27E-0D54B3573E33}" type="presOf" srcId="{B5D7D107-9919-4661-B0F0-0595A6CC3829}" destId="{6313B994-CD01-47ED-AD4E-B5A5B80FCC52}" srcOrd="1" destOrd="0" presId="urn:microsoft.com/office/officeart/2016/7/layout/RepeatingBendingProcessNew"/>
    <dgm:cxn modelId="{A2A4CA3E-5E0D-4F19-B66C-E72FC88CCA55}" srcId="{672FE064-C585-483D-ABFB-BE7092FBC10A}" destId="{E940FA09-20E5-4BAB-8E90-66DB166A512C}" srcOrd="3" destOrd="0" parTransId="{98515D07-E373-4B5C-9987-3A40855B0223}" sibTransId="{8E5744AB-7F5E-42BC-BD59-76F7A092A076}"/>
    <dgm:cxn modelId="{1DDEA142-87D9-4131-BEC4-835EA8428036}" srcId="{672FE064-C585-483D-ABFB-BE7092FBC10A}" destId="{CC037FFE-1ADE-49C4-BA93-843E63432469}" srcOrd="4" destOrd="0" parTransId="{D7D1DDBA-C8C6-4E8D-87A2-2236BB78CC20}" sibTransId="{FE456E05-088C-4ABD-9730-BE6D5019A021}"/>
    <dgm:cxn modelId="{3C249963-7599-4A96-AECF-63231930CB1B}" srcId="{672FE064-C585-483D-ABFB-BE7092FBC10A}" destId="{C455B9CD-6098-4144-85F6-7D771757A093}" srcOrd="6" destOrd="0" parTransId="{F8645B9A-E23A-47F6-BCAF-3A9D41E8B561}" sibTransId="{982C7B38-188A-4064-8965-59CAAF2CACD0}"/>
    <dgm:cxn modelId="{D3E0C563-186F-43DC-BC66-3004F3E25CD0}" srcId="{672FE064-C585-483D-ABFB-BE7092FBC10A}" destId="{33635A18-2776-4017-9181-9633FF0386C0}" srcOrd="5" destOrd="0" parTransId="{5448BE82-4B33-4978-9456-81F1F2E1C693}" sibTransId="{6E3E5F87-1F52-4F7F-A4A6-A7F84BEE1F79}"/>
    <dgm:cxn modelId="{4E9BF346-4F16-4CC4-BE7B-F02FB0DBEFB6}" srcId="{672FE064-C585-483D-ABFB-BE7092FBC10A}" destId="{A70622A8-123A-4B2E-9695-BBEDEA38A97B}" srcOrd="2" destOrd="0" parTransId="{316EBEDF-E941-458B-AF93-508FEE63122C}" sibTransId="{0543D056-300D-49C9-A407-616C0523F54A}"/>
    <dgm:cxn modelId="{355E3867-E858-46AB-831C-A431D292E44B}" type="presOf" srcId="{982C7B38-188A-4064-8965-59CAAF2CACD0}" destId="{86B2FC5B-8431-49F2-96F1-364CEBDCBA08}" srcOrd="0" destOrd="0" presId="urn:microsoft.com/office/officeart/2016/7/layout/RepeatingBendingProcessNew"/>
    <dgm:cxn modelId="{6E1BB267-8BEB-447B-9509-A851A868EBFD}" type="presOf" srcId="{6F32754B-B051-4990-A56C-DE48BCA2178F}" destId="{26F1649A-F58A-45BB-970C-99E8A4B44434}" srcOrd="0" destOrd="0" presId="urn:microsoft.com/office/officeart/2016/7/layout/RepeatingBendingProcessNew"/>
    <dgm:cxn modelId="{8FBE926D-85DC-48BC-9FFC-E969741B78CD}" type="presOf" srcId="{6E3E5F87-1F52-4F7F-A4A6-A7F84BEE1F79}" destId="{625127C1-138E-4B64-996A-F0430F2BE467}" srcOrd="0" destOrd="0" presId="urn:microsoft.com/office/officeart/2016/7/layout/RepeatingBendingProcessNew"/>
    <dgm:cxn modelId="{85E35D52-1370-4703-9451-6D6FCB8138B2}" srcId="{672FE064-C585-483D-ABFB-BE7092FBC10A}" destId="{62E8EE41-29DC-4D33-A8EC-29CF6E00DECD}" srcOrd="7" destOrd="0" parTransId="{E6F46B73-9158-4342-9C09-BE6162295859}" sibTransId="{53C9EF3E-BC3C-437D-A5A4-20AAEA6DAC39}"/>
    <dgm:cxn modelId="{86DAD259-5636-4ACC-87DF-28C00A4CB72D}" type="presOf" srcId="{672FE064-C585-483D-ABFB-BE7092FBC10A}" destId="{74E28AF4-2989-4896-94C9-9F99D228470C}" srcOrd="0" destOrd="0" presId="urn:microsoft.com/office/officeart/2016/7/layout/RepeatingBendingProcessNew"/>
    <dgm:cxn modelId="{5BD4E783-D1C1-4019-AB6A-986B73AF2E90}" type="presOf" srcId="{0C48AE60-A3A4-43D2-B71C-F64F354F5C43}" destId="{34904F31-E228-4C6A-BB9D-B488410F318C}" srcOrd="0" destOrd="0" presId="urn:microsoft.com/office/officeart/2016/7/layout/RepeatingBendingProcessNew"/>
    <dgm:cxn modelId="{ED7DA88C-911D-4AD0-9C6E-2002671B20BB}" srcId="{672FE064-C585-483D-ABFB-BE7092FBC10A}" destId="{6F32754B-B051-4990-A56C-DE48BCA2178F}" srcOrd="1" destOrd="0" parTransId="{3DCF7812-D962-4E7E-ACE3-7B0A610EC7A9}" sibTransId="{B5D7D107-9919-4661-B0F0-0595A6CC3829}"/>
    <dgm:cxn modelId="{97428D95-287A-4801-886F-E10A1EFF2AA7}" type="presOf" srcId="{0543D056-300D-49C9-A407-616C0523F54A}" destId="{902871AA-9137-4B6D-B94B-60F0F1B4E25A}" srcOrd="0" destOrd="0" presId="urn:microsoft.com/office/officeart/2016/7/layout/RepeatingBendingProcessNew"/>
    <dgm:cxn modelId="{3A15A7AD-D19D-4726-A126-562AD7AF2FE1}" type="presOf" srcId="{62E8EE41-29DC-4D33-A8EC-29CF6E00DECD}" destId="{D247DCFD-4C1B-4C93-A344-9CE77E8967C2}" srcOrd="0" destOrd="0" presId="urn:microsoft.com/office/officeart/2016/7/layout/RepeatingBendingProcessNew"/>
    <dgm:cxn modelId="{DBF244B7-D8CE-470D-AEA6-B173A8D856E6}" type="presOf" srcId="{C455B9CD-6098-4144-85F6-7D771757A093}" destId="{1E954EFA-9236-4B7E-8595-2C9CA157A243}" srcOrd="0" destOrd="0" presId="urn:microsoft.com/office/officeart/2016/7/layout/RepeatingBendingProcessNew"/>
    <dgm:cxn modelId="{786D95C3-8284-4D23-9A79-C52B982B1AD2}" type="presOf" srcId="{038EDA91-02BC-4A36-8D79-E382D01B8AE0}" destId="{EE0F8B50-D531-49D0-A7E5-59F910416C91}" srcOrd="0" destOrd="0" presId="urn:microsoft.com/office/officeart/2016/7/layout/RepeatingBendingProcessNew"/>
    <dgm:cxn modelId="{66A0C0C3-8638-4506-AEE8-40C1F504690E}" type="presOf" srcId="{33635A18-2776-4017-9181-9633FF0386C0}" destId="{505C8FCA-825B-48FE-BC67-F7506933BED2}" srcOrd="0" destOrd="0" presId="urn:microsoft.com/office/officeart/2016/7/layout/RepeatingBendingProcessNew"/>
    <dgm:cxn modelId="{BB2ADEC9-6CB8-4360-B934-D8971D554D0E}" type="presOf" srcId="{982C7B38-188A-4064-8965-59CAAF2CACD0}" destId="{D50C6403-4459-4D97-9553-0C75CBC5479E}" srcOrd="1" destOrd="0" presId="urn:microsoft.com/office/officeart/2016/7/layout/RepeatingBendingProcessNew"/>
    <dgm:cxn modelId="{1E6B1ECC-F224-4F73-835A-FBB6785EA19C}" type="presOf" srcId="{0C48AE60-A3A4-43D2-B71C-F64F354F5C43}" destId="{58BFD4F8-7EBB-4631-B3DC-59586195F677}" srcOrd="1" destOrd="0" presId="urn:microsoft.com/office/officeart/2016/7/layout/RepeatingBendingProcessNew"/>
    <dgm:cxn modelId="{392690CD-867E-4B14-A211-5303599BFACB}" type="presOf" srcId="{8E5744AB-7F5E-42BC-BD59-76F7A092A076}" destId="{7F355D64-D029-4507-B926-3ABF5811D9C7}" srcOrd="1" destOrd="0" presId="urn:microsoft.com/office/officeart/2016/7/layout/RepeatingBendingProcessNew"/>
    <dgm:cxn modelId="{461754D7-803F-45FF-A9E5-26F1CF3C8264}" type="presOf" srcId="{6E3E5F87-1F52-4F7F-A4A6-A7F84BEE1F79}" destId="{2E6539E0-643B-42B4-9D97-2F713A616B7A}" srcOrd="1" destOrd="0" presId="urn:microsoft.com/office/officeart/2016/7/layout/RepeatingBendingProcessNew"/>
    <dgm:cxn modelId="{23C68CDC-8AED-40B1-BE95-589A56B86EE3}" type="presOf" srcId="{FE456E05-088C-4ABD-9730-BE6D5019A021}" destId="{735C3EA2-7C95-4002-8EB8-F75C8BBED227}" srcOrd="0" destOrd="0" presId="urn:microsoft.com/office/officeart/2016/7/layout/RepeatingBendingProcessNew"/>
    <dgm:cxn modelId="{31B116E1-53EA-4D43-AD1A-6F65F027927C}" type="presOf" srcId="{FE456E05-088C-4ABD-9730-BE6D5019A021}" destId="{3A6CE8D5-162F-4282-A7AA-141B351AB465}" srcOrd="1" destOrd="0" presId="urn:microsoft.com/office/officeart/2016/7/layout/RepeatingBendingProcessNew"/>
    <dgm:cxn modelId="{AAAFF7ED-1E5A-4873-8966-47CF8DEDB9B7}" type="presOf" srcId="{A70622A8-123A-4B2E-9695-BBEDEA38A97B}" destId="{D485F1C4-C08F-442F-82C8-F5ADFF7391F8}" srcOrd="0" destOrd="0" presId="urn:microsoft.com/office/officeart/2016/7/layout/RepeatingBendingProcessNew"/>
    <dgm:cxn modelId="{0B9667F4-55C4-4ABB-AF27-EC057C249135}" type="presOf" srcId="{B5D7D107-9919-4661-B0F0-0595A6CC3829}" destId="{068BAEAE-5E69-4998-B62D-A612E7C25841}" srcOrd="0" destOrd="0" presId="urn:microsoft.com/office/officeart/2016/7/layout/RepeatingBendingProcessNew"/>
    <dgm:cxn modelId="{E294A9F5-4718-4C2C-85A7-2DABF2FE7EAE}" srcId="{672FE064-C585-483D-ABFB-BE7092FBC10A}" destId="{038EDA91-02BC-4A36-8D79-E382D01B8AE0}" srcOrd="0" destOrd="0" parTransId="{FB1A52F1-E44B-4048-9DF9-5ACFCE2C9288}" sibTransId="{0C48AE60-A3A4-43D2-B71C-F64F354F5C43}"/>
    <dgm:cxn modelId="{63EA34F9-F6C6-43C0-BF45-054D36E2AA43}" type="presOf" srcId="{8E5744AB-7F5E-42BC-BD59-76F7A092A076}" destId="{51828EF3-70D5-490B-9F02-F71A096DECCE}" srcOrd="0" destOrd="0" presId="urn:microsoft.com/office/officeart/2016/7/layout/RepeatingBendingProcessNew"/>
    <dgm:cxn modelId="{8966C1FE-65E3-415E-95AB-2740CCDF93C8}" type="presOf" srcId="{E940FA09-20E5-4BAB-8E90-66DB166A512C}" destId="{B5B287BF-A240-4EC6-98E7-7947A8E13A75}" srcOrd="0" destOrd="0" presId="urn:microsoft.com/office/officeart/2016/7/layout/RepeatingBendingProcessNew"/>
    <dgm:cxn modelId="{038A69DD-CFFF-4A0F-8A01-2C5DDF911837}" type="presParOf" srcId="{74E28AF4-2989-4896-94C9-9F99D228470C}" destId="{EE0F8B50-D531-49D0-A7E5-59F910416C91}" srcOrd="0" destOrd="0" presId="urn:microsoft.com/office/officeart/2016/7/layout/RepeatingBendingProcessNew"/>
    <dgm:cxn modelId="{4F6A0146-5838-49C4-BB84-534E95553FB7}" type="presParOf" srcId="{74E28AF4-2989-4896-94C9-9F99D228470C}" destId="{34904F31-E228-4C6A-BB9D-B488410F318C}" srcOrd="1" destOrd="0" presId="urn:microsoft.com/office/officeart/2016/7/layout/RepeatingBendingProcessNew"/>
    <dgm:cxn modelId="{DB754AE0-7E0A-4ED2-80D6-EE886DA84620}" type="presParOf" srcId="{34904F31-E228-4C6A-BB9D-B488410F318C}" destId="{58BFD4F8-7EBB-4631-B3DC-59586195F677}" srcOrd="0" destOrd="0" presId="urn:microsoft.com/office/officeart/2016/7/layout/RepeatingBendingProcessNew"/>
    <dgm:cxn modelId="{686D13A4-90B7-49D0-9FB1-12C25917B69C}" type="presParOf" srcId="{74E28AF4-2989-4896-94C9-9F99D228470C}" destId="{26F1649A-F58A-45BB-970C-99E8A4B44434}" srcOrd="2" destOrd="0" presId="urn:microsoft.com/office/officeart/2016/7/layout/RepeatingBendingProcessNew"/>
    <dgm:cxn modelId="{B3B44F66-6C66-482D-AB71-1950FD0A3B11}" type="presParOf" srcId="{74E28AF4-2989-4896-94C9-9F99D228470C}" destId="{068BAEAE-5E69-4998-B62D-A612E7C25841}" srcOrd="3" destOrd="0" presId="urn:microsoft.com/office/officeart/2016/7/layout/RepeatingBendingProcessNew"/>
    <dgm:cxn modelId="{FF298410-6465-4FCB-8658-88DFFD552FA2}" type="presParOf" srcId="{068BAEAE-5E69-4998-B62D-A612E7C25841}" destId="{6313B994-CD01-47ED-AD4E-B5A5B80FCC52}" srcOrd="0" destOrd="0" presId="urn:microsoft.com/office/officeart/2016/7/layout/RepeatingBendingProcessNew"/>
    <dgm:cxn modelId="{DB5C85B8-4AA6-4FBA-97D2-B333E9185E05}" type="presParOf" srcId="{74E28AF4-2989-4896-94C9-9F99D228470C}" destId="{D485F1C4-C08F-442F-82C8-F5ADFF7391F8}" srcOrd="4" destOrd="0" presId="urn:microsoft.com/office/officeart/2016/7/layout/RepeatingBendingProcessNew"/>
    <dgm:cxn modelId="{45DFA6A2-B4CB-4D16-B687-0FC054DC9A4B}" type="presParOf" srcId="{74E28AF4-2989-4896-94C9-9F99D228470C}" destId="{902871AA-9137-4B6D-B94B-60F0F1B4E25A}" srcOrd="5" destOrd="0" presId="urn:microsoft.com/office/officeart/2016/7/layout/RepeatingBendingProcessNew"/>
    <dgm:cxn modelId="{FA36FB9B-A825-4287-8185-99AA32BC7CDB}" type="presParOf" srcId="{902871AA-9137-4B6D-B94B-60F0F1B4E25A}" destId="{C030D404-C70E-409D-8897-7F1CCD1B53C7}" srcOrd="0" destOrd="0" presId="urn:microsoft.com/office/officeart/2016/7/layout/RepeatingBendingProcessNew"/>
    <dgm:cxn modelId="{400EE932-6D2F-4385-9E7E-DD054F1594C2}" type="presParOf" srcId="{74E28AF4-2989-4896-94C9-9F99D228470C}" destId="{B5B287BF-A240-4EC6-98E7-7947A8E13A75}" srcOrd="6" destOrd="0" presId="urn:microsoft.com/office/officeart/2016/7/layout/RepeatingBendingProcessNew"/>
    <dgm:cxn modelId="{8A02DD81-E0E3-4328-B055-CB74F7D662A6}" type="presParOf" srcId="{74E28AF4-2989-4896-94C9-9F99D228470C}" destId="{51828EF3-70D5-490B-9F02-F71A096DECCE}" srcOrd="7" destOrd="0" presId="urn:microsoft.com/office/officeart/2016/7/layout/RepeatingBendingProcessNew"/>
    <dgm:cxn modelId="{06D19BAF-BC2D-455B-A606-BB2A2048EF66}" type="presParOf" srcId="{51828EF3-70D5-490B-9F02-F71A096DECCE}" destId="{7F355D64-D029-4507-B926-3ABF5811D9C7}" srcOrd="0" destOrd="0" presId="urn:microsoft.com/office/officeart/2016/7/layout/RepeatingBendingProcessNew"/>
    <dgm:cxn modelId="{9A3E386D-2A46-40F6-B535-E3F8E6523460}" type="presParOf" srcId="{74E28AF4-2989-4896-94C9-9F99D228470C}" destId="{F9D02896-C655-44B6-B056-3C70F0592B90}" srcOrd="8" destOrd="0" presId="urn:microsoft.com/office/officeart/2016/7/layout/RepeatingBendingProcessNew"/>
    <dgm:cxn modelId="{4F22FE5D-EE4A-4A45-855A-0064D8A3E561}" type="presParOf" srcId="{74E28AF4-2989-4896-94C9-9F99D228470C}" destId="{735C3EA2-7C95-4002-8EB8-F75C8BBED227}" srcOrd="9" destOrd="0" presId="urn:microsoft.com/office/officeart/2016/7/layout/RepeatingBendingProcessNew"/>
    <dgm:cxn modelId="{3251EA4E-F6A2-4236-BB24-0E79CD9AD849}" type="presParOf" srcId="{735C3EA2-7C95-4002-8EB8-F75C8BBED227}" destId="{3A6CE8D5-162F-4282-A7AA-141B351AB465}" srcOrd="0" destOrd="0" presId="urn:microsoft.com/office/officeart/2016/7/layout/RepeatingBendingProcessNew"/>
    <dgm:cxn modelId="{D894C24F-54B8-4EB2-A352-C2B7A465E0F1}" type="presParOf" srcId="{74E28AF4-2989-4896-94C9-9F99D228470C}" destId="{505C8FCA-825B-48FE-BC67-F7506933BED2}" srcOrd="10" destOrd="0" presId="urn:microsoft.com/office/officeart/2016/7/layout/RepeatingBendingProcessNew"/>
    <dgm:cxn modelId="{222023A3-2962-44FC-8217-F07ED8A8AD9E}" type="presParOf" srcId="{74E28AF4-2989-4896-94C9-9F99D228470C}" destId="{625127C1-138E-4B64-996A-F0430F2BE467}" srcOrd="11" destOrd="0" presId="urn:microsoft.com/office/officeart/2016/7/layout/RepeatingBendingProcessNew"/>
    <dgm:cxn modelId="{05812899-0A52-46E2-A8E9-95B022053085}" type="presParOf" srcId="{625127C1-138E-4B64-996A-F0430F2BE467}" destId="{2E6539E0-643B-42B4-9D97-2F713A616B7A}" srcOrd="0" destOrd="0" presId="urn:microsoft.com/office/officeart/2016/7/layout/RepeatingBendingProcessNew"/>
    <dgm:cxn modelId="{07ABDFBD-E469-4BDC-B643-F73D279CC0AB}" type="presParOf" srcId="{74E28AF4-2989-4896-94C9-9F99D228470C}" destId="{1E954EFA-9236-4B7E-8595-2C9CA157A243}" srcOrd="12" destOrd="0" presId="urn:microsoft.com/office/officeart/2016/7/layout/RepeatingBendingProcessNew"/>
    <dgm:cxn modelId="{0A638B85-F68F-4B7B-AA5C-3E9B418C4D1C}" type="presParOf" srcId="{74E28AF4-2989-4896-94C9-9F99D228470C}" destId="{86B2FC5B-8431-49F2-96F1-364CEBDCBA08}" srcOrd="13" destOrd="0" presId="urn:microsoft.com/office/officeart/2016/7/layout/RepeatingBendingProcessNew"/>
    <dgm:cxn modelId="{0FBA1DCA-2C98-4B8C-B90D-22A02094AEC7}" type="presParOf" srcId="{86B2FC5B-8431-49F2-96F1-364CEBDCBA08}" destId="{D50C6403-4459-4D97-9553-0C75CBC5479E}" srcOrd="0" destOrd="0" presId="urn:microsoft.com/office/officeart/2016/7/layout/RepeatingBendingProcessNew"/>
    <dgm:cxn modelId="{B1C40617-B99B-4919-9FE7-E9165174A08B}" type="presParOf" srcId="{74E28AF4-2989-4896-94C9-9F99D228470C}" destId="{D247DCFD-4C1B-4C93-A344-9CE77E8967C2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B4D0A6-A573-4B04-B681-5A9FB15F5D1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03549D-94C4-43D2-8FDA-A36D316F2537}">
      <dgm:prSet/>
      <dgm:spPr/>
      <dgm:t>
        <a:bodyPr/>
        <a:lstStyle/>
        <a:p>
          <a:r>
            <a:rPr lang="en-IN" b="1" dirty="0"/>
            <a:t> Segmentation Models</a:t>
          </a:r>
          <a:endParaRPr lang="en-US" dirty="0"/>
        </a:p>
      </dgm:t>
    </dgm:pt>
    <dgm:pt modelId="{5B7174D5-3467-4DD7-AB51-3BF02C4D27E4}" type="parTrans" cxnId="{0B6F8966-DF82-4A4C-8EA2-262BA18E3880}">
      <dgm:prSet/>
      <dgm:spPr/>
      <dgm:t>
        <a:bodyPr/>
        <a:lstStyle/>
        <a:p>
          <a:endParaRPr lang="en-US"/>
        </a:p>
      </dgm:t>
    </dgm:pt>
    <dgm:pt modelId="{254C1892-3A84-4DF9-BBE0-411E411D09B8}" type="sibTrans" cxnId="{0B6F8966-DF82-4A4C-8EA2-262BA18E3880}">
      <dgm:prSet/>
      <dgm:spPr/>
      <dgm:t>
        <a:bodyPr/>
        <a:lstStyle/>
        <a:p>
          <a:endParaRPr lang="en-US"/>
        </a:p>
      </dgm:t>
    </dgm:pt>
    <dgm:pt modelId="{027B70CC-8CD3-473C-B75E-8B08E7E45D46}">
      <dgm:prSet/>
      <dgm:spPr/>
      <dgm:t>
        <a:bodyPr/>
        <a:lstStyle/>
        <a:p>
          <a:r>
            <a:rPr lang="en-IN" b="1"/>
            <a:t>U-Net</a:t>
          </a:r>
          <a:r>
            <a:rPr lang="en-IN"/>
            <a:t> — 209 MB</a:t>
          </a:r>
          <a:endParaRPr lang="en-US"/>
        </a:p>
      </dgm:t>
    </dgm:pt>
    <dgm:pt modelId="{46F6CE18-BC9B-4E80-A145-F4BB5D2FBD23}" type="parTrans" cxnId="{50999EFF-C79C-41F9-9243-DFED2918868C}">
      <dgm:prSet/>
      <dgm:spPr/>
      <dgm:t>
        <a:bodyPr/>
        <a:lstStyle/>
        <a:p>
          <a:endParaRPr lang="en-US"/>
        </a:p>
      </dgm:t>
    </dgm:pt>
    <dgm:pt modelId="{14D65529-BCE3-49AF-929C-690C8B9153A5}" type="sibTrans" cxnId="{50999EFF-C79C-41F9-9243-DFED2918868C}">
      <dgm:prSet/>
      <dgm:spPr/>
      <dgm:t>
        <a:bodyPr/>
        <a:lstStyle/>
        <a:p>
          <a:endParaRPr lang="en-US"/>
        </a:p>
      </dgm:t>
    </dgm:pt>
    <dgm:pt modelId="{E566FCE1-70CC-4F59-BBCD-6FFDAC29B20E}">
      <dgm:prSet/>
      <dgm:spPr/>
      <dgm:t>
        <a:bodyPr/>
        <a:lstStyle/>
        <a:p>
          <a:pPr algn="just">
            <a:buNone/>
          </a:pPr>
          <a:r>
            <a:rPr lang="en-IN" dirty="0"/>
            <a:t>Encoder–decoder with skip connections; high spatial precision</a:t>
          </a:r>
          <a:endParaRPr lang="en-US" dirty="0"/>
        </a:p>
      </dgm:t>
    </dgm:pt>
    <dgm:pt modelId="{DB2E7A4F-9806-4664-95CB-80F826CB1D83}" type="parTrans" cxnId="{D8B5B9E4-E69D-46F9-ADF6-A71B5D1FC64A}">
      <dgm:prSet/>
      <dgm:spPr/>
      <dgm:t>
        <a:bodyPr/>
        <a:lstStyle/>
        <a:p>
          <a:endParaRPr lang="en-US"/>
        </a:p>
      </dgm:t>
    </dgm:pt>
    <dgm:pt modelId="{645BAF26-F70C-4670-8B5F-2C1F3B514C8F}" type="sibTrans" cxnId="{D8B5B9E4-E69D-46F9-ADF6-A71B5D1FC64A}">
      <dgm:prSet/>
      <dgm:spPr/>
      <dgm:t>
        <a:bodyPr/>
        <a:lstStyle/>
        <a:p>
          <a:endParaRPr lang="en-US"/>
        </a:p>
      </dgm:t>
    </dgm:pt>
    <dgm:pt modelId="{176E2945-FCFB-45C6-9AE0-3B4519A18DEB}">
      <dgm:prSet/>
      <dgm:spPr/>
      <dgm:t>
        <a:bodyPr/>
        <a:lstStyle/>
        <a:p>
          <a:r>
            <a:rPr lang="en-IN" b="1"/>
            <a:t>DeepLabV3+ (MobileNetV3)</a:t>
          </a:r>
          <a:r>
            <a:rPr lang="en-IN"/>
            <a:t> — 18 MB</a:t>
          </a:r>
          <a:endParaRPr lang="en-US"/>
        </a:p>
      </dgm:t>
    </dgm:pt>
    <dgm:pt modelId="{978E05D6-C36E-4955-8DF0-DA8086888748}" type="parTrans" cxnId="{98F88CAA-A103-486E-B6A1-C873352647D8}">
      <dgm:prSet/>
      <dgm:spPr/>
      <dgm:t>
        <a:bodyPr/>
        <a:lstStyle/>
        <a:p>
          <a:endParaRPr lang="en-US"/>
        </a:p>
      </dgm:t>
    </dgm:pt>
    <dgm:pt modelId="{80CBEAC0-181F-42F4-B7E4-408783F3BCD9}" type="sibTrans" cxnId="{98F88CAA-A103-486E-B6A1-C873352647D8}">
      <dgm:prSet/>
      <dgm:spPr/>
      <dgm:t>
        <a:bodyPr/>
        <a:lstStyle/>
        <a:p>
          <a:endParaRPr lang="en-US"/>
        </a:p>
      </dgm:t>
    </dgm:pt>
    <dgm:pt modelId="{3B49D6B3-FB15-4EC2-AEB7-D1FC5122788C}">
      <dgm:prSet/>
      <dgm:spPr/>
      <dgm:t>
        <a:bodyPr/>
        <a:lstStyle/>
        <a:p>
          <a:pPr algn="just">
            <a:buNone/>
          </a:pPr>
          <a:r>
            <a:rPr lang="en-IN" dirty="0" err="1"/>
            <a:t>Atrous</a:t>
          </a:r>
          <a:r>
            <a:rPr lang="en-IN" dirty="0"/>
            <a:t> Spatial Pyramid Pooling; lightweight + efficient</a:t>
          </a:r>
          <a:endParaRPr lang="en-US" dirty="0"/>
        </a:p>
      </dgm:t>
    </dgm:pt>
    <dgm:pt modelId="{3318D5B3-E59A-4F39-89C5-11A0296D5040}" type="parTrans" cxnId="{A45FAEC9-77C1-45B2-932E-F032436C84A0}">
      <dgm:prSet/>
      <dgm:spPr/>
      <dgm:t>
        <a:bodyPr/>
        <a:lstStyle/>
        <a:p>
          <a:endParaRPr lang="en-US"/>
        </a:p>
      </dgm:t>
    </dgm:pt>
    <dgm:pt modelId="{ED59F943-2DB4-4A77-BC08-5883D755DB65}" type="sibTrans" cxnId="{A45FAEC9-77C1-45B2-932E-F032436C84A0}">
      <dgm:prSet/>
      <dgm:spPr/>
      <dgm:t>
        <a:bodyPr/>
        <a:lstStyle/>
        <a:p>
          <a:endParaRPr lang="en-US"/>
        </a:p>
      </dgm:t>
    </dgm:pt>
    <dgm:pt modelId="{76C8AB96-A985-4D68-99BE-9726BC0972D1}">
      <dgm:prSet/>
      <dgm:spPr/>
      <dgm:t>
        <a:bodyPr/>
        <a:lstStyle/>
        <a:p>
          <a:r>
            <a:rPr lang="en-IN" b="1" dirty="0"/>
            <a:t>Detection Models</a:t>
          </a:r>
          <a:endParaRPr lang="en-US" dirty="0"/>
        </a:p>
      </dgm:t>
    </dgm:pt>
    <dgm:pt modelId="{04649BDD-8D35-4484-9440-287E3E572C97}" type="parTrans" cxnId="{60DC1A27-3B8C-452B-BFB4-74F667561BF8}">
      <dgm:prSet/>
      <dgm:spPr/>
      <dgm:t>
        <a:bodyPr/>
        <a:lstStyle/>
        <a:p>
          <a:endParaRPr lang="en-US"/>
        </a:p>
      </dgm:t>
    </dgm:pt>
    <dgm:pt modelId="{A1483F77-4AD9-4436-81E8-2B6F145B7DCB}" type="sibTrans" cxnId="{60DC1A27-3B8C-452B-BFB4-74F667561BF8}">
      <dgm:prSet/>
      <dgm:spPr/>
      <dgm:t>
        <a:bodyPr/>
        <a:lstStyle/>
        <a:p>
          <a:endParaRPr lang="en-US"/>
        </a:p>
      </dgm:t>
    </dgm:pt>
    <dgm:pt modelId="{23AD5825-4AAF-466B-B5CA-90B7443E39EB}">
      <dgm:prSet/>
      <dgm:spPr/>
      <dgm:t>
        <a:bodyPr/>
        <a:lstStyle/>
        <a:p>
          <a:r>
            <a:rPr lang="en-IN" b="1"/>
            <a:t>YOLOv8</a:t>
          </a:r>
          <a:r>
            <a:rPr lang="en-IN"/>
            <a:t> — 42 MB</a:t>
          </a:r>
          <a:endParaRPr lang="en-US"/>
        </a:p>
      </dgm:t>
    </dgm:pt>
    <dgm:pt modelId="{CCCBA970-800F-450F-95C9-9B75CCF4D748}" type="parTrans" cxnId="{9DB458F5-0C94-4BBB-AC9B-E04444F03C9F}">
      <dgm:prSet/>
      <dgm:spPr/>
      <dgm:t>
        <a:bodyPr/>
        <a:lstStyle/>
        <a:p>
          <a:endParaRPr lang="en-US"/>
        </a:p>
      </dgm:t>
    </dgm:pt>
    <dgm:pt modelId="{492655D7-6DE1-4F92-A3BB-2260F0D11136}" type="sibTrans" cxnId="{9DB458F5-0C94-4BBB-AC9B-E04444F03C9F}">
      <dgm:prSet/>
      <dgm:spPr/>
      <dgm:t>
        <a:bodyPr/>
        <a:lstStyle/>
        <a:p>
          <a:endParaRPr lang="en-US"/>
        </a:p>
      </dgm:t>
    </dgm:pt>
    <dgm:pt modelId="{5FA443C5-A57B-4B77-98DC-C391FC9586F5}">
      <dgm:prSet/>
      <dgm:spPr/>
      <dgm:t>
        <a:bodyPr/>
        <a:lstStyle/>
        <a:p>
          <a:pPr>
            <a:buNone/>
          </a:pPr>
          <a:r>
            <a:rPr lang="en-IN" dirty="0"/>
            <a:t>One-stage detector with fast, confident predictions</a:t>
          </a:r>
          <a:endParaRPr lang="en-US" dirty="0"/>
        </a:p>
      </dgm:t>
    </dgm:pt>
    <dgm:pt modelId="{13EC519F-3677-4867-8254-C44D18F6B564}" type="parTrans" cxnId="{2D9018F0-1AE3-44A3-A9D1-0C96C836DC7A}">
      <dgm:prSet/>
      <dgm:spPr/>
      <dgm:t>
        <a:bodyPr/>
        <a:lstStyle/>
        <a:p>
          <a:endParaRPr lang="en-US"/>
        </a:p>
      </dgm:t>
    </dgm:pt>
    <dgm:pt modelId="{B1AB3713-C689-46CC-B44D-4B64531BD1B5}" type="sibTrans" cxnId="{2D9018F0-1AE3-44A3-A9D1-0C96C836DC7A}">
      <dgm:prSet/>
      <dgm:spPr/>
      <dgm:t>
        <a:bodyPr/>
        <a:lstStyle/>
        <a:p>
          <a:endParaRPr lang="en-US"/>
        </a:p>
      </dgm:t>
    </dgm:pt>
    <dgm:pt modelId="{267FA74E-501E-4575-ADF3-DDA95D06D4C3}">
      <dgm:prSet/>
      <dgm:spPr/>
      <dgm:t>
        <a:bodyPr/>
        <a:lstStyle/>
        <a:p>
          <a:r>
            <a:rPr lang="en-IN" b="1"/>
            <a:t>EfficientDet-D0</a:t>
          </a:r>
          <a:r>
            <a:rPr lang="en-IN"/>
            <a:t> — 15 MB</a:t>
          </a:r>
          <a:endParaRPr lang="en-US"/>
        </a:p>
      </dgm:t>
    </dgm:pt>
    <dgm:pt modelId="{C48512B0-A18C-4E4E-99FB-8F1F6774CFDD}" type="parTrans" cxnId="{629BF8C0-8252-4EC1-B31C-4279C088A561}">
      <dgm:prSet/>
      <dgm:spPr/>
      <dgm:t>
        <a:bodyPr/>
        <a:lstStyle/>
        <a:p>
          <a:endParaRPr lang="en-US"/>
        </a:p>
      </dgm:t>
    </dgm:pt>
    <dgm:pt modelId="{35B9241D-1E9C-4EF6-A8F5-E3D9B4D23186}" type="sibTrans" cxnId="{629BF8C0-8252-4EC1-B31C-4279C088A561}">
      <dgm:prSet/>
      <dgm:spPr/>
      <dgm:t>
        <a:bodyPr/>
        <a:lstStyle/>
        <a:p>
          <a:endParaRPr lang="en-US"/>
        </a:p>
      </dgm:t>
    </dgm:pt>
    <dgm:pt modelId="{2DE34EA7-960B-41DD-8C3A-8D02598D5159}">
      <dgm:prSet/>
      <dgm:spPr/>
      <dgm:t>
        <a:bodyPr/>
        <a:lstStyle/>
        <a:p>
          <a:pPr>
            <a:buNone/>
          </a:pPr>
          <a:r>
            <a:rPr lang="en-IN" dirty="0"/>
            <a:t>Compact detector using </a:t>
          </a:r>
          <a:r>
            <a:rPr lang="en-IN" dirty="0" err="1"/>
            <a:t>EfficientNet</a:t>
          </a:r>
          <a:r>
            <a:rPr lang="en-IN" dirty="0"/>
            <a:t> + </a:t>
          </a:r>
          <a:r>
            <a:rPr lang="en-IN" dirty="0" err="1"/>
            <a:t>BiFPN</a:t>
          </a:r>
          <a:endParaRPr lang="en-US" dirty="0"/>
        </a:p>
      </dgm:t>
    </dgm:pt>
    <dgm:pt modelId="{2141C07D-EC8D-4F51-B20D-27EB78DEC6B8}" type="parTrans" cxnId="{0BB161E1-D4DC-4B82-80CB-06CC9AF34F93}">
      <dgm:prSet/>
      <dgm:spPr/>
      <dgm:t>
        <a:bodyPr/>
        <a:lstStyle/>
        <a:p>
          <a:endParaRPr lang="en-US"/>
        </a:p>
      </dgm:t>
    </dgm:pt>
    <dgm:pt modelId="{13C1CC8E-5E0B-470C-939F-C79AAF6D1AD3}" type="sibTrans" cxnId="{0BB161E1-D4DC-4B82-80CB-06CC9AF34F93}">
      <dgm:prSet/>
      <dgm:spPr/>
      <dgm:t>
        <a:bodyPr/>
        <a:lstStyle/>
        <a:p>
          <a:endParaRPr lang="en-US"/>
        </a:p>
      </dgm:t>
    </dgm:pt>
    <dgm:pt modelId="{CDA05553-E8F3-40AF-8B17-4479634A82ED}" type="pres">
      <dgm:prSet presAssocID="{4BB4D0A6-A573-4B04-B681-5A9FB15F5D1B}" presName="linear" presStyleCnt="0">
        <dgm:presLayoutVars>
          <dgm:dir/>
          <dgm:animLvl val="lvl"/>
          <dgm:resizeHandles val="exact"/>
        </dgm:presLayoutVars>
      </dgm:prSet>
      <dgm:spPr/>
    </dgm:pt>
    <dgm:pt modelId="{CB67BA8A-7438-4027-8EF5-166B7C14185A}" type="pres">
      <dgm:prSet presAssocID="{D403549D-94C4-43D2-8FDA-A36D316F2537}" presName="parentLin" presStyleCnt="0"/>
      <dgm:spPr/>
    </dgm:pt>
    <dgm:pt modelId="{8AC852F3-FF2E-4A2C-B947-624333B61244}" type="pres">
      <dgm:prSet presAssocID="{D403549D-94C4-43D2-8FDA-A36D316F2537}" presName="parentLeftMargin" presStyleLbl="node1" presStyleIdx="0" presStyleCnt="6"/>
      <dgm:spPr/>
    </dgm:pt>
    <dgm:pt modelId="{F29330AA-DD22-4ED2-B96A-97DE02740947}" type="pres">
      <dgm:prSet presAssocID="{D403549D-94C4-43D2-8FDA-A36D316F253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FC076BB-12D0-4CC4-807D-A4C3FA8C55F7}" type="pres">
      <dgm:prSet presAssocID="{D403549D-94C4-43D2-8FDA-A36D316F2537}" presName="negativeSpace" presStyleCnt="0"/>
      <dgm:spPr/>
    </dgm:pt>
    <dgm:pt modelId="{53BB2B03-52E9-4200-BD5E-3BE6FB8198BE}" type="pres">
      <dgm:prSet presAssocID="{D403549D-94C4-43D2-8FDA-A36D316F2537}" presName="childText" presStyleLbl="conFgAcc1" presStyleIdx="0" presStyleCnt="6">
        <dgm:presLayoutVars>
          <dgm:bulletEnabled val="1"/>
        </dgm:presLayoutVars>
      </dgm:prSet>
      <dgm:spPr/>
    </dgm:pt>
    <dgm:pt modelId="{3B9F5101-5883-4BF9-815B-834A22445EBA}" type="pres">
      <dgm:prSet presAssocID="{254C1892-3A84-4DF9-BBE0-411E411D09B8}" presName="spaceBetweenRectangles" presStyleCnt="0"/>
      <dgm:spPr/>
    </dgm:pt>
    <dgm:pt modelId="{1368672F-BF26-47C0-AF3F-387FE310B2C0}" type="pres">
      <dgm:prSet presAssocID="{027B70CC-8CD3-473C-B75E-8B08E7E45D46}" presName="parentLin" presStyleCnt="0"/>
      <dgm:spPr/>
    </dgm:pt>
    <dgm:pt modelId="{AA9E6552-47D7-4D6A-B752-4CAFCE012B3F}" type="pres">
      <dgm:prSet presAssocID="{027B70CC-8CD3-473C-B75E-8B08E7E45D46}" presName="parentLeftMargin" presStyleLbl="node1" presStyleIdx="0" presStyleCnt="6"/>
      <dgm:spPr/>
    </dgm:pt>
    <dgm:pt modelId="{8C199696-A80B-4471-8356-61DD0FE13AAD}" type="pres">
      <dgm:prSet presAssocID="{027B70CC-8CD3-473C-B75E-8B08E7E45D4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1876932-A68C-4749-BDBF-FC4249068A08}" type="pres">
      <dgm:prSet presAssocID="{027B70CC-8CD3-473C-B75E-8B08E7E45D46}" presName="negativeSpace" presStyleCnt="0"/>
      <dgm:spPr/>
    </dgm:pt>
    <dgm:pt modelId="{A176C782-9AAA-45DC-B55B-1594C8786070}" type="pres">
      <dgm:prSet presAssocID="{027B70CC-8CD3-473C-B75E-8B08E7E45D46}" presName="childText" presStyleLbl="conFgAcc1" presStyleIdx="1" presStyleCnt="6">
        <dgm:presLayoutVars>
          <dgm:bulletEnabled val="1"/>
        </dgm:presLayoutVars>
      </dgm:prSet>
      <dgm:spPr/>
    </dgm:pt>
    <dgm:pt modelId="{2CD5AA14-0C64-4A92-95E8-3A2CB4E3C169}" type="pres">
      <dgm:prSet presAssocID="{14D65529-BCE3-49AF-929C-690C8B9153A5}" presName="spaceBetweenRectangles" presStyleCnt="0"/>
      <dgm:spPr/>
    </dgm:pt>
    <dgm:pt modelId="{DE8D1609-1674-467C-A179-215F73023F33}" type="pres">
      <dgm:prSet presAssocID="{176E2945-FCFB-45C6-9AE0-3B4519A18DEB}" presName="parentLin" presStyleCnt="0"/>
      <dgm:spPr/>
    </dgm:pt>
    <dgm:pt modelId="{822B7378-60DB-4035-A124-F1C7B489CD73}" type="pres">
      <dgm:prSet presAssocID="{176E2945-FCFB-45C6-9AE0-3B4519A18DEB}" presName="parentLeftMargin" presStyleLbl="node1" presStyleIdx="1" presStyleCnt="6"/>
      <dgm:spPr/>
    </dgm:pt>
    <dgm:pt modelId="{50719EDA-D1AF-4C09-B762-AA92C9C11739}" type="pres">
      <dgm:prSet presAssocID="{176E2945-FCFB-45C6-9AE0-3B4519A18DE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354E027-F595-47E0-AA6D-02D8320B5E41}" type="pres">
      <dgm:prSet presAssocID="{176E2945-FCFB-45C6-9AE0-3B4519A18DEB}" presName="negativeSpace" presStyleCnt="0"/>
      <dgm:spPr/>
    </dgm:pt>
    <dgm:pt modelId="{C08C1938-582E-45B8-99A9-75D72CE1AEBF}" type="pres">
      <dgm:prSet presAssocID="{176E2945-FCFB-45C6-9AE0-3B4519A18DEB}" presName="childText" presStyleLbl="conFgAcc1" presStyleIdx="2" presStyleCnt="6" custLinFactNeighborX="-32488" custLinFactNeighborY="6385">
        <dgm:presLayoutVars>
          <dgm:bulletEnabled val="1"/>
        </dgm:presLayoutVars>
      </dgm:prSet>
      <dgm:spPr/>
    </dgm:pt>
    <dgm:pt modelId="{8EF37C4A-A24E-43BE-A3B3-81E907577DD1}" type="pres">
      <dgm:prSet presAssocID="{80CBEAC0-181F-42F4-B7E4-408783F3BCD9}" presName="spaceBetweenRectangles" presStyleCnt="0"/>
      <dgm:spPr/>
    </dgm:pt>
    <dgm:pt modelId="{A49336BE-7AB8-4264-AB84-C4B4546A3F19}" type="pres">
      <dgm:prSet presAssocID="{76C8AB96-A985-4D68-99BE-9726BC0972D1}" presName="parentLin" presStyleCnt="0"/>
      <dgm:spPr/>
    </dgm:pt>
    <dgm:pt modelId="{897A3EFC-E54D-4916-8712-88DC7A59A5E5}" type="pres">
      <dgm:prSet presAssocID="{76C8AB96-A985-4D68-99BE-9726BC0972D1}" presName="parentLeftMargin" presStyleLbl="node1" presStyleIdx="2" presStyleCnt="6"/>
      <dgm:spPr/>
    </dgm:pt>
    <dgm:pt modelId="{71A074AF-417A-4ACA-8488-D4D79833DEED}" type="pres">
      <dgm:prSet presAssocID="{76C8AB96-A985-4D68-99BE-9726BC0972D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C309B5D-185F-4DCE-BAAC-BAA0DD4ECCAD}" type="pres">
      <dgm:prSet presAssocID="{76C8AB96-A985-4D68-99BE-9726BC0972D1}" presName="negativeSpace" presStyleCnt="0"/>
      <dgm:spPr/>
    </dgm:pt>
    <dgm:pt modelId="{BB3BC66E-ED85-4FF1-81FC-CBBA9CC210CB}" type="pres">
      <dgm:prSet presAssocID="{76C8AB96-A985-4D68-99BE-9726BC0972D1}" presName="childText" presStyleLbl="conFgAcc1" presStyleIdx="3" presStyleCnt="6">
        <dgm:presLayoutVars>
          <dgm:bulletEnabled val="1"/>
        </dgm:presLayoutVars>
      </dgm:prSet>
      <dgm:spPr/>
    </dgm:pt>
    <dgm:pt modelId="{5DDD278F-CC90-4F10-9711-92D7665878F7}" type="pres">
      <dgm:prSet presAssocID="{A1483F77-4AD9-4436-81E8-2B6F145B7DCB}" presName="spaceBetweenRectangles" presStyleCnt="0"/>
      <dgm:spPr/>
    </dgm:pt>
    <dgm:pt modelId="{E758537A-C2C1-4A86-9990-FEC2AABE00C7}" type="pres">
      <dgm:prSet presAssocID="{23AD5825-4AAF-466B-B5CA-90B7443E39EB}" presName="parentLin" presStyleCnt="0"/>
      <dgm:spPr/>
    </dgm:pt>
    <dgm:pt modelId="{185A0EBE-34BC-4162-8A2F-ADF0E03C9BF6}" type="pres">
      <dgm:prSet presAssocID="{23AD5825-4AAF-466B-B5CA-90B7443E39EB}" presName="parentLeftMargin" presStyleLbl="node1" presStyleIdx="3" presStyleCnt="6"/>
      <dgm:spPr/>
    </dgm:pt>
    <dgm:pt modelId="{453B1523-261D-48AB-9C4E-68E822CD3924}" type="pres">
      <dgm:prSet presAssocID="{23AD5825-4AAF-466B-B5CA-90B7443E39E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3BCAD22-7F41-4B67-9A33-FC72E0E2F77D}" type="pres">
      <dgm:prSet presAssocID="{23AD5825-4AAF-466B-B5CA-90B7443E39EB}" presName="negativeSpace" presStyleCnt="0"/>
      <dgm:spPr/>
    </dgm:pt>
    <dgm:pt modelId="{25D48842-9BE6-4287-B859-672E1B6AF630}" type="pres">
      <dgm:prSet presAssocID="{23AD5825-4AAF-466B-B5CA-90B7443E39EB}" presName="childText" presStyleLbl="conFgAcc1" presStyleIdx="4" presStyleCnt="6">
        <dgm:presLayoutVars>
          <dgm:bulletEnabled val="1"/>
        </dgm:presLayoutVars>
      </dgm:prSet>
      <dgm:spPr/>
    </dgm:pt>
    <dgm:pt modelId="{D44EF455-F437-45D3-9CAE-62535A3C4F94}" type="pres">
      <dgm:prSet presAssocID="{492655D7-6DE1-4F92-A3BB-2260F0D11136}" presName="spaceBetweenRectangles" presStyleCnt="0"/>
      <dgm:spPr/>
    </dgm:pt>
    <dgm:pt modelId="{FD8CBA1A-1AC8-4D2D-8B29-56B7A5DF1AE5}" type="pres">
      <dgm:prSet presAssocID="{267FA74E-501E-4575-ADF3-DDA95D06D4C3}" presName="parentLin" presStyleCnt="0"/>
      <dgm:spPr/>
    </dgm:pt>
    <dgm:pt modelId="{59CAD90A-E93D-44E6-AFC0-F080E7B5DE25}" type="pres">
      <dgm:prSet presAssocID="{267FA74E-501E-4575-ADF3-DDA95D06D4C3}" presName="parentLeftMargin" presStyleLbl="node1" presStyleIdx="4" presStyleCnt="6"/>
      <dgm:spPr/>
    </dgm:pt>
    <dgm:pt modelId="{E5D9EE66-D4F4-4B05-A6FD-A50471F3E188}" type="pres">
      <dgm:prSet presAssocID="{267FA74E-501E-4575-ADF3-DDA95D06D4C3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CBC1B2A7-0A11-49C8-A5DA-50B4B8810D13}" type="pres">
      <dgm:prSet presAssocID="{267FA74E-501E-4575-ADF3-DDA95D06D4C3}" presName="negativeSpace" presStyleCnt="0"/>
      <dgm:spPr/>
    </dgm:pt>
    <dgm:pt modelId="{4799FC7B-AA8A-43BB-B4A9-662A110732F3}" type="pres">
      <dgm:prSet presAssocID="{267FA74E-501E-4575-ADF3-DDA95D06D4C3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7CD1580C-6DB8-44EA-BE52-1739FDC50BA7}" type="presOf" srcId="{76C8AB96-A985-4D68-99BE-9726BC0972D1}" destId="{897A3EFC-E54D-4916-8712-88DC7A59A5E5}" srcOrd="0" destOrd="0" presId="urn:microsoft.com/office/officeart/2005/8/layout/list1"/>
    <dgm:cxn modelId="{052E5F10-FDE8-4E96-AC23-79D8282727AB}" type="presOf" srcId="{23AD5825-4AAF-466B-B5CA-90B7443E39EB}" destId="{453B1523-261D-48AB-9C4E-68E822CD3924}" srcOrd="1" destOrd="0" presId="urn:microsoft.com/office/officeart/2005/8/layout/list1"/>
    <dgm:cxn modelId="{60DC1A27-3B8C-452B-BFB4-74F667561BF8}" srcId="{4BB4D0A6-A573-4B04-B681-5A9FB15F5D1B}" destId="{76C8AB96-A985-4D68-99BE-9726BC0972D1}" srcOrd="3" destOrd="0" parTransId="{04649BDD-8D35-4484-9440-287E3E572C97}" sibTransId="{A1483F77-4AD9-4436-81E8-2B6F145B7DCB}"/>
    <dgm:cxn modelId="{BE94593C-BCC6-468F-813F-970230001797}" type="presOf" srcId="{D403549D-94C4-43D2-8FDA-A36D316F2537}" destId="{8AC852F3-FF2E-4A2C-B947-624333B61244}" srcOrd="0" destOrd="0" presId="urn:microsoft.com/office/officeart/2005/8/layout/list1"/>
    <dgm:cxn modelId="{27FD4945-8500-4CD1-8DBC-B0A27056D763}" type="presOf" srcId="{E566FCE1-70CC-4F59-BBCD-6FFDAC29B20E}" destId="{A176C782-9AAA-45DC-B55B-1594C8786070}" srcOrd="0" destOrd="0" presId="urn:microsoft.com/office/officeart/2005/8/layout/list1"/>
    <dgm:cxn modelId="{0B6F8966-DF82-4A4C-8EA2-262BA18E3880}" srcId="{4BB4D0A6-A573-4B04-B681-5A9FB15F5D1B}" destId="{D403549D-94C4-43D2-8FDA-A36D316F2537}" srcOrd="0" destOrd="0" parTransId="{5B7174D5-3467-4DD7-AB51-3BF02C4D27E4}" sibTransId="{254C1892-3A84-4DF9-BBE0-411E411D09B8}"/>
    <dgm:cxn modelId="{2BA94268-14D8-4EAE-8E51-14044E776790}" type="presOf" srcId="{267FA74E-501E-4575-ADF3-DDA95D06D4C3}" destId="{59CAD90A-E93D-44E6-AFC0-F080E7B5DE25}" srcOrd="0" destOrd="0" presId="urn:microsoft.com/office/officeart/2005/8/layout/list1"/>
    <dgm:cxn modelId="{EF37A77A-C72B-44B7-9D6B-2D553CAEEED1}" type="presOf" srcId="{027B70CC-8CD3-473C-B75E-8B08E7E45D46}" destId="{AA9E6552-47D7-4D6A-B752-4CAFCE012B3F}" srcOrd="0" destOrd="0" presId="urn:microsoft.com/office/officeart/2005/8/layout/list1"/>
    <dgm:cxn modelId="{2AE8C481-280B-4224-B554-A4323EF8BD72}" type="presOf" srcId="{4BB4D0A6-A573-4B04-B681-5A9FB15F5D1B}" destId="{CDA05553-E8F3-40AF-8B17-4479634A82ED}" srcOrd="0" destOrd="0" presId="urn:microsoft.com/office/officeart/2005/8/layout/list1"/>
    <dgm:cxn modelId="{EDCBC983-3818-4559-9C33-8C79D29E36BE}" type="presOf" srcId="{176E2945-FCFB-45C6-9AE0-3B4519A18DEB}" destId="{822B7378-60DB-4035-A124-F1C7B489CD73}" srcOrd="0" destOrd="0" presId="urn:microsoft.com/office/officeart/2005/8/layout/list1"/>
    <dgm:cxn modelId="{F8EEF288-4298-4184-A8EE-47145D7F926C}" type="presOf" srcId="{76C8AB96-A985-4D68-99BE-9726BC0972D1}" destId="{71A074AF-417A-4ACA-8488-D4D79833DEED}" srcOrd="1" destOrd="0" presId="urn:microsoft.com/office/officeart/2005/8/layout/list1"/>
    <dgm:cxn modelId="{4FBF9694-D56B-4AB4-9CAC-4241C4DA4A18}" type="presOf" srcId="{5FA443C5-A57B-4B77-98DC-C391FC9586F5}" destId="{25D48842-9BE6-4287-B859-672E1B6AF630}" srcOrd="0" destOrd="0" presId="urn:microsoft.com/office/officeart/2005/8/layout/list1"/>
    <dgm:cxn modelId="{CB7494A3-36C0-4C6E-ADB4-C7C1D4478819}" type="presOf" srcId="{267FA74E-501E-4575-ADF3-DDA95D06D4C3}" destId="{E5D9EE66-D4F4-4B05-A6FD-A50471F3E188}" srcOrd="1" destOrd="0" presId="urn:microsoft.com/office/officeart/2005/8/layout/list1"/>
    <dgm:cxn modelId="{C3DFBAA3-B0BA-456C-97F1-476F2447BC10}" type="presOf" srcId="{2DE34EA7-960B-41DD-8C3A-8D02598D5159}" destId="{4799FC7B-AA8A-43BB-B4A9-662A110732F3}" srcOrd="0" destOrd="0" presId="urn:microsoft.com/office/officeart/2005/8/layout/list1"/>
    <dgm:cxn modelId="{98F88CAA-A103-486E-B6A1-C873352647D8}" srcId="{4BB4D0A6-A573-4B04-B681-5A9FB15F5D1B}" destId="{176E2945-FCFB-45C6-9AE0-3B4519A18DEB}" srcOrd="2" destOrd="0" parTransId="{978E05D6-C36E-4955-8DF0-DA8086888748}" sibTransId="{80CBEAC0-181F-42F4-B7E4-408783F3BCD9}"/>
    <dgm:cxn modelId="{3578BEAC-34C8-4CF9-AA01-667899D70772}" type="presOf" srcId="{D403549D-94C4-43D2-8FDA-A36D316F2537}" destId="{F29330AA-DD22-4ED2-B96A-97DE02740947}" srcOrd="1" destOrd="0" presId="urn:microsoft.com/office/officeart/2005/8/layout/list1"/>
    <dgm:cxn modelId="{629BF8C0-8252-4EC1-B31C-4279C088A561}" srcId="{4BB4D0A6-A573-4B04-B681-5A9FB15F5D1B}" destId="{267FA74E-501E-4575-ADF3-DDA95D06D4C3}" srcOrd="5" destOrd="0" parTransId="{C48512B0-A18C-4E4E-99FB-8F1F6774CFDD}" sibTransId="{35B9241D-1E9C-4EF6-A8F5-E3D9B4D23186}"/>
    <dgm:cxn modelId="{AD3261C9-41BD-45A2-B175-2B601CC0382D}" type="presOf" srcId="{176E2945-FCFB-45C6-9AE0-3B4519A18DEB}" destId="{50719EDA-D1AF-4C09-B762-AA92C9C11739}" srcOrd="1" destOrd="0" presId="urn:microsoft.com/office/officeart/2005/8/layout/list1"/>
    <dgm:cxn modelId="{A45FAEC9-77C1-45B2-932E-F032436C84A0}" srcId="{176E2945-FCFB-45C6-9AE0-3B4519A18DEB}" destId="{3B49D6B3-FB15-4EC2-AEB7-D1FC5122788C}" srcOrd="0" destOrd="0" parTransId="{3318D5B3-E59A-4F39-89C5-11A0296D5040}" sibTransId="{ED59F943-2DB4-4A77-BC08-5883D755DB65}"/>
    <dgm:cxn modelId="{05FFB0CD-79AC-4880-9BD6-A0FC0CDCC070}" type="presOf" srcId="{23AD5825-4AAF-466B-B5CA-90B7443E39EB}" destId="{185A0EBE-34BC-4162-8A2F-ADF0E03C9BF6}" srcOrd="0" destOrd="0" presId="urn:microsoft.com/office/officeart/2005/8/layout/list1"/>
    <dgm:cxn modelId="{2AAF46CE-EA43-409D-A814-E23AF3F065E4}" type="presOf" srcId="{3B49D6B3-FB15-4EC2-AEB7-D1FC5122788C}" destId="{C08C1938-582E-45B8-99A9-75D72CE1AEBF}" srcOrd="0" destOrd="0" presId="urn:microsoft.com/office/officeart/2005/8/layout/list1"/>
    <dgm:cxn modelId="{0BB161E1-D4DC-4B82-80CB-06CC9AF34F93}" srcId="{267FA74E-501E-4575-ADF3-DDA95D06D4C3}" destId="{2DE34EA7-960B-41DD-8C3A-8D02598D5159}" srcOrd="0" destOrd="0" parTransId="{2141C07D-EC8D-4F51-B20D-27EB78DEC6B8}" sibTransId="{13C1CC8E-5E0B-470C-939F-C79AAF6D1AD3}"/>
    <dgm:cxn modelId="{D8B5B9E4-E69D-46F9-ADF6-A71B5D1FC64A}" srcId="{027B70CC-8CD3-473C-B75E-8B08E7E45D46}" destId="{E566FCE1-70CC-4F59-BBCD-6FFDAC29B20E}" srcOrd="0" destOrd="0" parTransId="{DB2E7A4F-9806-4664-95CB-80F826CB1D83}" sibTransId="{645BAF26-F70C-4670-8B5F-2C1F3B514C8F}"/>
    <dgm:cxn modelId="{F802FDEB-9D1A-4627-9550-8D0271E59C42}" type="presOf" srcId="{027B70CC-8CD3-473C-B75E-8B08E7E45D46}" destId="{8C199696-A80B-4471-8356-61DD0FE13AAD}" srcOrd="1" destOrd="0" presId="urn:microsoft.com/office/officeart/2005/8/layout/list1"/>
    <dgm:cxn modelId="{2D9018F0-1AE3-44A3-A9D1-0C96C836DC7A}" srcId="{23AD5825-4AAF-466B-B5CA-90B7443E39EB}" destId="{5FA443C5-A57B-4B77-98DC-C391FC9586F5}" srcOrd="0" destOrd="0" parTransId="{13EC519F-3677-4867-8254-C44D18F6B564}" sibTransId="{B1AB3713-C689-46CC-B44D-4B64531BD1B5}"/>
    <dgm:cxn modelId="{9DB458F5-0C94-4BBB-AC9B-E04444F03C9F}" srcId="{4BB4D0A6-A573-4B04-B681-5A9FB15F5D1B}" destId="{23AD5825-4AAF-466B-B5CA-90B7443E39EB}" srcOrd="4" destOrd="0" parTransId="{CCCBA970-800F-450F-95C9-9B75CCF4D748}" sibTransId="{492655D7-6DE1-4F92-A3BB-2260F0D11136}"/>
    <dgm:cxn modelId="{50999EFF-C79C-41F9-9243-DFED2918868C}" srcId="{4BB4D0A6-A573-4B04-B681-5A9FB15F5D1B}" destId="{027B70CC-8CD3-473C-B75E-8B08E7E45D46}" srcOrd="1" destOrd="0" parTransId="{46F6CE18-BC9B-4E80-A145-F4BB5D2FBD23}" sibTransId="{14D65529-BCE3-49AF-929C-690C8B9153A5}"/>
    <dgm:cxn modelId="{98DB66D6-22D1-45D7-BC8B-FC54AFCA3FFF}" type="presParOf" srcId="{CDA05553-E8F3-40AF-8B17-4479634A82ED}" destId="{CB67BA8A-7438-4027-8EF5-166B7C14185A}" srcOrd="0" destOrd="0" presId="urn:microsoft.com/office/officeart/2005/8/layout/list1"/>
    <dgm:cxn modelId="{9FE22ED4-8D3C-4981-85E3-FF0407D125CE}" type="presParOf" srcId="{CB67BA8A-7438-4027-8EF5-166B7C14185A}" destId="{8AC852F3-FF2E-4A2C-B947-624333B61244}" srcOrd="0" destOrd="0" presId="urn:microsoft.com/office/officeart/2005/8/layout/list1"/>
    <dgm:cxn modelId="{3272829D-214E-4087-A768-3DE59991AFFB}" type="presParOf" srcId="{CB67BA8A-7438-4027-8EF5-166B7C14185A}" destId="{F29330AA-DD22-4ED2-B96A-97DE02740947}" srcOrd="1" destOrd="0" presId="urn:microsoft.com/office/officeart/2005/8/layout/list1"/>
    <dgm:cxn modelId="{8FE765B1-6666-41F1-903B-26D2458F4483}" type="presParOf" srcId="{CDA05553-E8F3-40AF-8B17-4479634A82ED}" destId="{0FC076BB-12D0-4CC4-807D-A4C3FA8C55F7}" srcOrd="1" destOrd="0" presId="urn:microsoft.com/office/officeart/2005/8/layout/list1"/>
    <dgm:cxn modelId="{062C33F5-7C0D-46E5-BF18-7BA85A46E2DF}" type="presParOf" srcId="{CDA05553-E8F3-40AF-8B17-4479634A82ED}" destId="{53BB2B03-52E9-4200-BD5E-3BE6FB8198BE}" srcOrd="2" destOrd="0" presId="urn:microsoft.com/office/officeart/2005/8/layout/list1"/>
    <dgm:cxn modelId="{5575913B-0CDF-40FF-B6BD-D38188F3F9E1}" type="presParOf" srcId="{CDA05553-E8F3-40AF-8B17-4479634A82ED}" destId="{3B9F5101-5883-4BF9-815B-834A22445EBA}" srcOrd="3" destOrd="0" presId="urn:microsoft.com/office/officeart/2005/8/layout/list1"/>
    <dgm:cxn modelId="{A1DE9286-691F-47C0-9893-79D2C6F3086E}" type="presParOf" srcId="{CDA05553-E8F3-40AF-8B17-4479634A82ED}" destId="{1368672F-BF26-47C0-AF3F-387FE310B2C0}" srcOrd="4" destOrd="0" presId="urn:microsoft.com/office/officeart/2005/8/layout/list1"/>
    <dgm:cxn modelId="{4036E3A3-1556-4377-809F-81B72F88F313}" type="presParOf" srcId="{1368672F-BF26-47C0-AF3F-387FE310B2C0}" destId="{AA9E6552-47D7-4D6A-B752-4CAFCE012B3F}" srcOrd="0" destOrd="0" presId="urn:microsoft.com/office/officeart/2005/8/layout/list1"/>
    <dgm:cxn modelId="{9B150132-9C5A-4586-812A-95AFE56ABD3C}" type="presParOf" srcId="{1368672F-BF26-47C0-AF3F-387FE310B2C0}" destId="{8C199696-A80B-4471-8356-61DD0FE13AAD}" srcOrd="1" destOrd="0" presId="urn:microsoft.com/office/officeart/2005/8/layout/list1"/>
    <dgm:cxn modelId="{0D4A152F-5FD1-4EA6-A32F-161AD61ACF2F}" type="presParOf" srcId="{CDA05553-E8F3-40AF-8B17-4479634A82ED}" destId="{81876932-A68C-4749-BDBF-FC4249068A08}" srcOrd="5" destOrd="0" presId="urn:microsoft.com/office/officeart/2005/8/layout/list1"/>
    <dgm:cxn modelId="{5268E42B-E13F-47F8-B3CA-42BD3E791A30}" type="presParOf" srcId="{CDA05553-E8F3-40AF-8B17-4479634A82ED}" destId="{A176C782-9AAA-45DC-B55B-1594C8786070}" srcOrd="6" destOrd="0" presId="urn:microsoft.com/office/officeart/2005/8/layout/list1"/>
    <dgm:cxn modelId="{C2144015-382A-498F-BD0C-B91F0AC0213A}" type="presParOf" srcId="{CDA05553-E8F3-40AF-8B17-4479634A82ED}" destId="{2CD5AA14-0C64-4A92-95E8-3A2CB4E3C169}" srcOrd="7" destOrd="0" presId="urn:microsoft.com/office/officeart/2005/8/layout/list1"/>
    <dgm:cxn modelId="{7E82933D-35F0-4775-AB72-A49030DE6FEE}" type="presParOf" srcId="{CDA05553-E8F3-40AF-8B17-4479634A82ED}" destId="{DE8D1609-1674-467C-A179-215F73023F33}" srcOrd="8" destOrd="0" presId="urn:microsoft.com/office/officeart/2005/8/layout/list1"/>
    <dgm:cxn modelId="{17C62F5A-1013-4B4D-8825-414C20E8931E}" type="presParOf" srcId="{DE8D1609-1674-467C-A179-215F73023F33}" destId="{822B7378-60DB-4035-A124-F1C7B489CD73}" srcOrd="0" destOrd="0" presId="urn:microsoft.com/office/officeart/2005/8/layout/list1"/>
    <dgm:cxn modelId="{3BC45CD2-A480-4C82-A901-E45C182267B9}" type="presParOf" srcId="{DE8D1609-1674-467C-A179-215F73023F33}" destId="{50719EDA-D1AF-4C09-B762-AA92C9C11739}" srcOrd="1" destOrd="0" presId="urn:microsoft.com/office/officeart/2005/8/layout/list1"/>
    <dgm:cxn modelId="{1EA0EDD6-4C46-472F-B50D-E41D40DD6F7C}" type="presParOf" srcId="{CDA05553-E8F3-40AF-8B17-4479634A82ED}" destId="{5354E027-F595-47E0-AA6D-02D8320B5E41}" srcOrd="9" destOrd="0" presId="urn:microsoft.com/office/officeart/2005/8/layout/list1"/>
    <dgm:cxn modelId="{83C191CC-E8BC-4C1C-ABC9-013EAFB9FB96}" type="presParOf" srcId="{CDA05553-E8F3-40AF-8B17-4479634A82ED}" destId="{C08C1938-582E-45B8-99A9-75D72CE1AEBF}" srcOrd="10" destOrd="0" presId="urn:microsoft.com/office/officeart/2005/8/layout/list1"/>
    <dgm:cxn modelId="{1EBC4CBD-CD9C-42C9-816F-FBE61B31E4EE}" type="presParOf" srcId="{CDA05553-E8F3-40AF-8B17-4479634A82ED}" destId="{8EF37C4A-A24E-43BE-A3B3-81E907577DD1}" srcOrd="11" destOrd="0" presId="urn:microsoft.com/office/officeart/2005/8/layout/list1"/>
    <dgm:cxn modelId="{ABC3F037-0E95-4FDE-B5D2-1E576BA09548}" type="presParOf" srcId="{CDA05553-E8F3-40AF-8B17-4479634A82ED}" destId="{A49336BE-7AB8-4264-AB84-C4B4546A3F19}" srcOrd="12" destOrd="0" presId="urn:microsoft.com/office/officeart/2005/8/layout/list1"/>
    <dgm:cxn modelId="{2960501D-30F7-43C0-9FD1-E2E66EFED228}" type="presParOf" srcId="{A49336BE-7AB8-4264-AB84-C4B4546A3F19}" destId="{897A3EFC-E54D-4916-8712-88DC7A59A5E5}" srcOrd="0" destOrd="0" presId="urn:microsoft.com/office/officeart/2005/8/layout/list1"/>
    <dgm:cxn modelId="{AB8C4FAA-0A57-4F78-94C7-5FA867B2C041}" type="presParOf" srcId="{A49336BE-7AB8-4264-AB84-C4B4546A3F19}" destId="{71A074AF-417A-4ACA-8488-D4D79833DEED}" srcOrd="1" destOrd="0" presId="urn:microsoft.com/office/officeart/2005/8/layout/list1"/>
    <dgm:cxn modelId="{0A3AFE65-7B8B-4992-A5F0-35BABA65BC5C}" type="presParOf" srcId="{CDA05553-E8F3-40AF-8B17-4479634A82ED}" destId="{8C309B5D-185F-4DCE-BAAC-BAA0DD4ECCAD}" srcOrd="13" destOrd="0" presId="urn:microsoft.com/office/officeart/2005/8/layout/list1"/>
    <dgm:cxn modelId="{B647D6D2-F755-46BE-8AE1-D62CFD171E2A}" type="presParOf" srcId="{CDA05553-E8F3-40AF-8B17-4479634A82ED}" destId="{BB3BC66E-ED85-4FF1-81FC-CBBA9CC210CB}" srcOrd="14" destOrd="0" presId="urn:microsoft.com/office/officeart/2005/8/layout/list1"/>
    <dgm:cxn modelId="{8BBA7EE8-0341-44F5-9505-E18929C7CDEE}" type="presParOf" srcId="{CDA05553-E8F3-40AF-8B17-4479634A82ED}" destId="{5DDD278F-CC90-4F10-9711-92D7665878F7}" srcOrd="15" destOrd="0" presId="urn:microsoft.com/office/officeart/2005/8/layout/list1"/>
    <dgm:cxn modelId="{B949089B-0462-4332-A587-2E307CD57FA8}" type="presParOf" srcId="{CDA05553-E8F3-40AF-8B17-4479634A82ED}" destId="{E758537A-C2C1-4A86-9990-FEC2AABE00C7}" srcOrd="16" destOrd="0" presId="urn:microsoft.com/office/officeart/2005/8/layout/list1"/>
    <dgm:cxn modelId="{DA6AC25C-5853-4839-9997-926C35F32139}" type="presParOf" srcId="{E758537A-C2C1-4A86-9990-FEC2AABE00C7}" destId="{185A0EBE-34BC-4162-8A2F-ADF0E03C9BF6}" srcOrd="0" destOrd="0" presId="urn:microsoft.com/office/officeart/2005/8/layout/list1"/>
    <dgm:cxn modelId="{A1D7890A-FA5C-4304-BD44-136BF2CC1CF1}" type="presParOf" srcId="{E758537A-C2C1-4A86-9990-FEC2AABE00C7}" destId="{453B1523-261D-48AB-9C4E-68E822CD3924}" srcOrd="1" destOrd="0" presId="urn:microsoft.com/office/officeart/2005/8/layout/list1"/>
    <dgm:cxn modelId="{D635C0F9-35FD-4040-899E-A1D51173D9FE}" type="presParOf" srcId="{CDA05553-E8F3-40AF-8B17-4479634A82ED}" destId="{D3BCAD22-7F41-4B67-9A33-FC72E0E2F77D}" srcOrd="17" destOrd="0" presId="urn:microsoft.com/office/officeart/2005/8/layout/list1"/>
    <dgm:cxn modelId="{3F062CFB-F1A7-4CEB-B611-8677E94F90AE}" type="presParOf" srcId="{CDA05553-E8F3-40AF-8B17-4479634A82ED}" destId="{25D48842-9BE6-4287-B859-672E1B6AF630}" srcOrd="18" destOrd="0" presId="urn:microsoft.com/office/officeart/2005/8/layout/list1"/>
    <dgm:cxn modelId="{0B16F5B7-6A72-4303-8674-8B6CADA77FEE}" type="presParOf" srcId="{CDA05553-E8F3-40AF-8B17-4479634A82ED}" destId="{D44EF455-F437-45D3-9CAE-62535A3C4F94}" srcOrd="19" destOrd="0" presId="urn:microsoft.com/office/officeart/2005/8/layout/list1"/>
    <dgm:cxn modelId="{3C5FCA74-53D3-43D7-9D2D-536E5A19130C}" type="presParOf" srcId="{CDA05553-E8F3-40AF-8B17-4479634A82ED}" destId="{FD8CBA1A-1AC8-4D2D-8B29-56B7A5DF1AE5}" srcOrd="20" destOrd="0" presId="urn:microsoft.com/office/officeart/2005/8/layout/list1"/>
    <dgm:cxn modelId="{F6CA9F70-F515-435B-8459-8E7C6BD73037}" type="presParOf" srcId="{FD8CBA1A-1AC8-4D2D-8B29-56B7A5DF1AE5}" destId="{59CAD90A-E93D-44E6-AFC0-F080E7B5DE25}" srcOrd="0" destOrd="0" presId="urn:microsoft.com/office/officeart/2005/8/layout/list1"/>
    <dgm:cxn modelId="{D7A5ACE3-96DD-419B-832A-FDEBF2566DF9}" type="presParOf" srcId="{FD8CBA1A-1AC8-4D2D-8B29-56B7A5DF1AE5}" destId="{E5D9EE66-D4F4-4B05-A6FD-A50471F3E188}" srcOrd="1" destOrd="0" presId="urn:microsoft.com/office/officeart/2005/8/layout/list1"/>
    <dgm:cxn modelId="{B5F0A720-4933-4A44-BD7F-32F85678D69B}" type="presParOf" srcId="{CDA05553-E8F3-40AF-8B17-4479634A82ED}" destId="{CBC1B2A7-0A11-49C8-A5DA-50B4B8810D13}" srcOrd="21" destOrd="0" presId="urn:microsoft.com/office/officeart/2005/8/layout/list1"/>
    <dgm:cxn modelId="{BE00A189-89FE-4C2D-9969-D725082912C4}" type="presParOf" srcId="{CDA05553-E8F3-40AF-8B17-4479634A82ED}" destId="{4799FC7B-AA8A-43BB-B4A9-662A110732F3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2FD9EA-2D02-4058-B8FC-607FACA4AD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914D17-DF4C-46C3-A3B8-3E1EAD7BEF16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IN" b="1"/>
            <a:t>Segmentation Metrics</a:t>
          </a:r>
          <a:endParaRPr lang="en-US"/>
        </a:p>
      </dgm:t>
    </dgm:pt>
    <dgm:pt modelId="{624D9278-B68D-43A1-BF34-81460F51F922}" type="parTrans" cxnId="{36F30839-646B-4F93-BCFC-7370A7C10A03}">
      <dgm:prSet/>
      <dgm:spPr/>
      <dgm:t>
        <a:bodyPr/>
        <a:lstStyle/>
        <a:p>
          <a:endParaRPr lang="en-US"/>
        </a:p>
      </dgm:t>
    </dgm:pt>
    <dgm:pt modelId="{ECE5E6B7-AC6B-4E6D-8B78-A5DE8A9F9D7F}" type="sibTrans" cxnId="{36F30839-646B-4F93-BCFC-7370A7C10A03}">
      <dgm:prSet/>
      <dgm:spPr/>
      <dgm:t>
        <a:bodyPr/>
        <a:lstStyle/>
        <a:p>
          <a:endParaRPr lang="en-US"/>
        </a:p>
      </dgm:t>
    </dgm:pt>
    <dgm:pt modelId="{A028CA1D-1002-4D0E-973C-D201A5A355C9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IN" b="1"/>
            <a:t>IoU (Intersection over Union)</a:t>
          </a:r>
          <a:r>
            <a:rPr lang="en-IN"/>
            <a:t> – overlap quality</a:t>
          </a:r>
          <a:endParaRPr lang="en-US"/>
        </a:p>
      </dgm:t>
    </dgm:pt>
    <dgm:pt modelId="{BC7A0C21-324E-4DFB-8A73-B4361843416F}" type="parTrans" cxnId="{E2A8E07C-6D7C-495B-815A-D622056A9667}">
      <dgm:prSet/>
      <dgm:spPr/>
      <dgm:t>
        <a:bodyPr/>
        <a:lstStyle/>
        <a:p>
          <a:endParaRPr lang="en-US"/>
        </a:p>
      </dgm:t>
    </dgm:pt>
    <dgm:pt modelId="{A36860D6-1938-4291-A5E1-D6B19CB3B534}" type="sibTrans" cxnId="{E2A8E07C-6D7C-495B-815A-D622056A9667}">
      <dgm:prSet/>
      <dgm:spPr/>
      <dgm:t>
        <a:bodyPr/>
        <a:lstStyle/>
        <a:p>
          <a:endParaRPr lang="en-US"/>
        </a:p>
      </dgm:t>
    </dgm:pt>
    <dgm:pt modelId="{BA13AE7D-5DBF-4BEC-A97D-56B6879055CD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IN" b="1"/>
            <a:t>Dice Coefficient</a:t>
          </a:r>
          <a:r>
            <a:rPr lang="en-IN"/>
            <a:t> – foreground accuracy</a:t>
          </a:r>
          <a:endParaRPr lang="en-US"/>
        </a:p>
      </dgm:t>
    </dgm:pt>
    <dgm:pt modelId="{483696F0-D5BA-4D12-8251-5648B6A9F77B}" type="parTrans" cxnId="{890F50A0-6545-43C5-A3AE-0303B4730954}">
      <dgm:prSet/>
      <dgm:spPr/>
      <dgm:t>
        <a:bodyPr/>
        <a:lstStyle/>
        <a:p>
          <a:endParaRPr lang="en-US"/>
        </a:p>
      </dgm:t>
    </dgm:pt>
    <dgm:pt modelId="{7DAF3FE0-65FD-4E40-BFB5-38FA04802D65}" type="sibTrans" cxnId="{890F50A0-6545-43C5-A3AE-0303B4730954}">
      <dgm:prSet/>
      <dgm:spPr/>
      <dgm:t>
        <a:bodyPr/>
        <a:lstStyle/>
        <a:p>
          <a:endParaRPr lang="en-US"/>
        </a:p>
      </dgm:t>
    </dgm:pt>
    <dgm:pt modelId="{D8540077-D101-4247-BC9D-49ABEE9E7E02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IN" b="1"/>
            <a:t>Pixel Accuracy</a:t>
          </a:r>
          <a:r>
            <a:rPr lang="en-IN"/>
            <a:t> – overall correctness</a:t>
          </a:r>
          <a:endParaRPr lang="en-US"/>
        </a:p>
      </dgm:t>
    </dgm:pt>
    <dgm:pt modelId="{0DD879E0-4D8E-4322-91B0-CC5132EED2B5}" type="parTrans" cxnId="{7058395C-0688-4CE3-886D-79E5CCB1B0F0}">
      <dgm:prSet/>
      <dgm:spPr/>
      <dgm:t>
        <a:bodyPr/>
        <a:lstStyle/>
        <a:p>
          <a:endParaRPr lang="en-US"/>
        </a:p>
      </dgm:t>
    </dgm:pt>
    <dgm:pt modelId="{B9CF9F6D-87B8-496C-907F-FEAB4F184E07}" type="sibTrans" cxnId="{7058395C-0688-4CE3-886D-79E5CCB1B0F0}">
      <dgm:prSet/>
      <dgm:spPr/>
      <dgm:t>
        <a:bodyPr/>
        <a:lstStyle/>
        <a:p>
          <a:endParaRPr lang="en-US"/>
        </a:p>
      </dgm:t>
    </dgm:pt>
    <dgm:pt modelId="{0D89E998-F929-48D9-8B8E-88699C686EA3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IN" b="1"/>
            <a:t>Precision / Recall</a:t>
          </a:r>
          <a:r>
            <a:rPr lang="en-IN"/>
            <a:t> – false positives vs. false negatives</a:t>
          </a:r>
          <a:endParaRPr lang="en-US"/>
        </a:p>
      </dgm:t>
    </dgm:pt>
    <dgm:pt modelId="{6F2353BB-D873-4A83-AF7C-A36FECF12518}" type="parTrans" cxnId="{A2B7D1C5-9C87-49D4-AC17-618EA8D31E79}">
      <dgm:prSet/>
      <dgm:spPr/>
      <dgm:t>
        <a:bodyPr/>
        <a:lstStyle/>
        <a:p>
          <a:endParaRPr lang="en-US"/>
        </a:p>
      </dgm:t>
    </dgm:pt>
    <dgm:pt modelId="{FBB88346-85F2-4003-9A12-2916899AA47D}" type="sibTrans" cxnId="{A2B7D1C5-9C87-49D4-AC17-618EA8D31E79}">
      <dgm:prSet/>
      <dgm:spPr/>
      <dgm:t>
        <a:bodyPr/>
        <a:lstStyle/>
        <a:p>
          <a:endParaRPr lang="en-US"/>
        </a:p>
      </dgm:t>
    </dgm:pt>
    <dgm:pt modelId="{F575716F-B35E-427B-81EB-A987464556AA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IN" b="1" dirty="0"/>
            <a:t>Detection Metrics</a:t>
          </a:r>
          <a:endParaRPr lang="en-US" dirty="0"/>
        </a:p>
      </dgm:t>
    </dgm:pt>
    <dgm:pt modelId="{BC3A4522-9162-4281-871B-E87BCFB2366F}" type="parTrans" cxnId="{0A264B94-EA39-43D9-82F9-4D35B14A6775}">
      <dgm:prSet/>
      <dgm:spPr/>
      <dgm:t>
        <a:bodyPr/>
        <a:lstStyle/>
        <a:p>
          <a:endParaRPr lang="en-US"/>
        </a:p>
      </dgm:t>
    </dgm:pt>
    <dgm:pt modelId="{80DFACEF-0F3B-4307-B49F-76E19A5A8646}" type="sibTrans" cxnId="{0A264B94-EA39-43D9-82F9-4D35B14A6775}">
      <dgm:prSet/>
      <dgm:spPr/>
      <dgm:t>
        <a:bodyPr/>
        <a:lstStyle/>
        <a:p>
          <a:endParaRPr lang="en-US"/>
        </a:p>
      </dgm:t>
    </dgm:pt>
    <dgm:pt modelId="{2AAA3148-084E-4C65-B1F4-166AD01F2E47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IN" b="1"/>
            <a:t>mAP@0.5</a:t>
          </a:r>
          <a:r>
            <a:rPr lang="en-IN"/>
            <a:t> – bounding box quality</a:t>
          </a:r>
          <a:endParaRPr lang="en-US"/>
        </a:p>
      </dgm:t>
    </dgm:pt>
    <dgm:pt modelId="{4AB9121C-CA21-41D5-974E-F306267BB512}" type="parTrans" cxnId="{74ECCB49-9FF4-4C77-B954-AFF41C09B16C}">
      <dgm:prSet/>
      <dgm:spPr/>
      <dgm:t>
        <a:bodyPr/>
        <a:lstStyle/>
        <a:p>
          <a:endParaRPr lang="en-US"/>
        </a:p>
      </dgm:t>
    </dgm:pt>
    <dgm:pt modelId="{67689051-25FC-471D-844A-2FBFA09A9F4B}" type="sibTrans" cxnId="{74ECCB49-9FF4-4C77-B954-AFF41C09B16C}">
      <dgm:prSet/>
      <dgm:spPr/>
      <dgm:t>
        <a:bodyPr/>
        <a:lstStyle/>
        <a:p>
          <a:endParaRPr lang="en-US"/>
        </a:p>
      </dgm:t>
    </dgm:pt>
    <dgm:pt modelId="{67158876-FA57-4C58-A842-C8421FA29212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IN" b="1"/>
            <a:t>FPS</a:t>
          </a:r>
          <a:r>
            <a:rPr lang="en-IN"/>
            <a:t> – inference speed</a:t>
          </a:r>
          <a:endParaRPr lang="en-US"/>
        </a:p>
      </dgm:t>
    </dgm:pt>
    <dgm:pt modelId="{384BA137-2B05-44B9-9454-58FABC2738A1}" type="parTrans" cxnId="{25D2C648-0BA8-4E91-B68E-C53A0624CB94}">
      <dgm:prSet/>
      <dgm:spPr/>
      <dgm:t>
        <a:bodyPr/>
        <a:lstStyle/>
        <a:p>
          <a:endParaRPr lang="en-US"/>
        </a:p>
      </dgm:t>
    </dgm:pt>
    <dgm:pt modelId="{2674DD92-C6DC-4B26-A467-EC69716337AC}" type="sibTrans" cxnId="{25D2C648-0BA8-4E91-B68E-C53A0624CB94}">
      <dgm:prSet/>
      <dgm:spPr/>
      <dgm:t>
        <a:bodyPr/>
        <a:lstStyle/>
        <a:p>
          <a:endParaRPr lang="en-US"/>
        </a:p>
      </dgm:t>
    </dgm:pt>
    <dgm:pt modelId="{78F98558-9277-4123-A3D1-0D169FD24911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IN" b="1"/>
            <a:t>Latency</a:t>
          </a:r>
          <a:r>
            <a:rPr lang="en-IN"/>
            <a:t> – per-image processing time</a:t>
          </a:r>
          <a:endParaRPr lang="en-US"/>
        </a:p>
      </dgm:t>
    </dgm:pt>
    <dgm:pt modelId="{6F6E0A9E-E0E5-4A06-99AA-DF647FCD59E6}" type="parTrans" cxnId="{379EAB09-2598-48BE-B47A-16A89B05DD1C}">
      <dgm:prSet/>
      <dgm:spPr/>
      <dgm:t>
        <a:bodyPr/>
        <a:lstStyle/>
        <a:p>
          <a:endParaRPr lang="en-US"/>
        </a:p>
      </dgm:t>
    </dgm:pt>
    <dgm:pt modelId="{598163A3-4D21-4291-BBA2-8597BDCDAFBF}" type="sibTrans" cxnId="{379EAB09-2598-48BE-B47A-16A89B05DD1C}">
      <dgm:prSet/>
      <dgm:spPr/>
      <dgm:t>
        <a:bodyPr/>
        <a:lstStyle/>
        <a:p>
          <a:endParaRPr lang="en-US"/>
        </a:p>
      </dgm:t>
    </dgm:pt>
    <dgm:pt modelId="{82403B48-9FD5-45F6-B44D-717F2A011BC2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IN" b="1"/>
            <a:t>Confidence Scores</a:t>
          </a:r>
          <a:r>
            <a:rPr lang="en-IN"/>
            <a:t> – model certainty in detections</a:t>
          </a:r>
          <a:endParaRPr lang="en-US"/>
        </a:p>
      </dgm:t>
    </dgm:pt>
    <dgm:pt modelId="{0B90F55B-9A7F-4908-92F9-8CC51E351773}" type="parTrans" cxnId="{5E2249B3-1F64-49B4-9D03-0E79E0E5C91A}">
      <dgm:prSet/>
      <dgm:spPr/>
      <dgm:t>
        <a:bodyPr/>
        <a:lstStyle/>
        <a:p>
          <a:endParaRPr lang="en-US"/>
        </a:p>
      </dgm:t>
    </dgm:pt>
    <dgm:pt modelId="{86462DB9-357C-4168-AB78-1E93242CC23A}" type="sibTrans" cxnId="{5E2249B3-1F64-49B4-9D03-0E79E0E5C91A}">
      <dgm:prSet/>
      <dgm:spPr/>
      <dgm:t>
        <a:bodyPr/>
        <a:lstStyle/>
        <a:p>
          <a:endParaRPr lang="en-US"/>
        </a:p>
      </dgm:t>
    </dgm:pt>
    <dgm:pt modelId="{60611B03-C143-4CBB-949B-4AFFDB323EFC}" type="pres">
      <dgm:prSet presAssocID="{252FD9EA-2D02-4058-B8FC-607FACA4AD32}" presName="linear" presStyleCnt="0">
        <dgm:presLayoutVars>
          <dgm:animLvl val="lvl"/>
          <dgm:resizeHandles val="exact"/>
        </dgm:presLayoutVars>
      </dgm:prSet>
      <dgm:spPr/>
    </dgm:pt>
    <dgm:pt modelId="{D1CE9FA7-354A-41DC-B0A6-3164708FF94C}" type="pres">
      <dgm:prSet presAssocID="{9F914D17-DF4C-46C3-A3B8-3E1EAD7BEF16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E217580A-7AF3-477E-BCAE-844F551C666D}" type="pres">
      <dgm:prSet presAssocID="{ECE5E6B7-AC6B-4E6D-8B78-A5DE8A9F9D7F}" presName="spacer" presStyleCnt="0"/>
      <dgm:spPr/>
    </dgm:pt>
    <dgm:pt modelId="{D0496036-70D0-442B-ADAD-C35964323880}" type="pres">
      <dgm:prSet presAssocID="{A028CA1D-1002-4D0E-973C-D201A5A355C9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C86D8DFB-F8BD-48CB-8509-FEAFE854F68E}" type="pres">
      <dgm:prSet presAssocID="{A36860D6-1938-4291-A5E1-D6B19CB3B534}" presName="spacer" presStyleCnt="0"/>
      <dgm:spPr/>
    </dgm:pt>
    <dgm:pt modelId="{31883E27-D62A-4F5F-ADF1-492C1EB9AB9D}" type="pres">
      <dgm:prSet presAssocID="{BA13AE7D-5DBF-4BEC-A97D-56B6879055CD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E7D3A7DB-B01A-4254-B9BD-088AE4FD208B}" type="pres">
      <dgm:prSet presAssocID="{7DAF3FE0-65FD-4E40-BFB5-38FA04802D65}" presName="spacer" presStyleCnt="0"/>
      <dgm:spPr/>
    </dgm:pt>
    <dgm:pt modelId="{973AE4C2-DC00-40E0-B760-80C21B0166B9}" type="pres">
      <dgm:prSet presAssocID="{D8540077-D101-4247-BC9D-49ABEE9E7E02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9C9B71EF-02B7-4AF2-A420-3B24841B12D5}" type="pres">
      <dgm:prSet presAssocID="{B9CF9F6D-87B8-496C-907F-FEAB4F184E07}" presName="spacer" presStyleCnt="0"/>
      <dgm:spPr/>
    </dgm:pt>
    <dgm:pt modelId="{194138E4-6EFA-46E6-B060-8276BFD1B4EE}" type="pres">
      <dgm:prSet presAssocID="{0D89E998-F929-48D9-8B8E-88699C686EA3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46CF8673-D73E-40AE-8FF2-5A4C2113A291}" type="pres">
      <dgm:prSet presAssocID="{FBB88346-85F2-4003-9A12-2916899AA47D}" presName="spacer" presStyleCnt="0"/>
      <dgm:spPr/>
    </dgm:pt>
    <dgm:pt modelId="{7535F985-66CA-42C2-94CB-56CE8BCFE3FB}" type="pres">
      <dgm:prSet presAssocID="{F575716F-B35E-427B-81EB-A987464556AA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AB32BB14-826F-45D4-BD39-0873102EC2F4}" type="pres">
      <dgm:prSet presAssocID="{80DFACEF-0F3B-4307-B49F-76E19A5A8646}" presName="spacer" presStyleCnt="0"/>
      <dgm:spPr/>
    </dgm:pt>
    <dgm:pt modelId="{8AE61D6D-8D89-49BE-8BF3-A4D6CB1E0B96}" type="pres">
      <dgm:prSet presAssocID="{2AAA3148-084E-4C65-B1F4-166AD01F2E47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35BD26A7-1926-48B9-9BFD-98F11EB8BB86}" type="pres">
      <dgm:prSet presAssocID="{67689051-25FC-471D-844A-2FBFA09A9F4B}" presName="spacer" presStyleCnt="0"/>
      <dgm:spPr/>
    </dgm:pt>
    <dgm:pt modelId="{C86FDF83-ED63-4E71-8EE4-A6408F74BC74}" type="pres">
      <dgm:prSet presAssocID="{67158876-FA57-4C58-A842-C8421FA29212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F57258DE-43DF-41F4-99C4-4DBB5E6D3D52}" type="pres">
      <dgm:prSet presAssocID="{2674DD92-C6DC-4B26-A467-EC69716337AC}" presName="spacer" presStyleCnt="0"/>
      <dgm:spPr/>
    </dgm:pt>
    <dgm:pt modelId="{AD180A85-0B14-48AF-AB65-D0347F24A6A0}" type="pres">
      <dgm:prSet presAssocID="{78F98558-9277-4123-A3D1-0D169FD24911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C9951F5D-3BBE-47E2-A27B-520410A8A88C}" type="pres">
      <dgm:prSet presAssocID="{598163A3-4D21-4291-BBA2-8597BDCDAFBF}" presName="spacer" presStyleCnt="0"/>
      <dgm:spPr/>
    </dgm:pt>
    <dgm:pt modelId="{16125BFE-9713-4233-AA89-C7E59826C6C2}" type="pres">
      <dgm:prSet presAssocID="{82403B48-9FD5-45F6-B44D-717F2A011BC2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379EAB09-2598-48BE-B47A-16A89B05DD1C}" srcId="{252FD9EA-2D02-4058-B8FC-607FACA4AD32}" destId="{78F98558-9277-4123-A3D1-0D169FD24911}" srcOrd="8" destOrd="0" parTransId="{6F6E0A9E-E0E5-4A06-99AA-DF647FCD59E6}" sibTransId="{598163A3-4D21-4291-BBA2-8597BDCDAFBF}"/>
    <dgm:cxn modelId="{47FEE30E-A4F6-4CF6-9272-4DFB6B1C4835}" type="presOf" srcId="{82403B48-9FD5-45F6-B44D-717F2A011BC2}" destId="{16125BFE-9713-4233-AA89-C7E59826C6C2}" srcOrd="0" destOrd="0" presId="urn:microsoft.com/office/officeart/2005/8/layout/vList2"/>
    <dgm:cxn modelId="{902DEB17-DFE7-4A0C-BB28-EF702392E299}" type="presOf" srcId="{A028CA1D-1002-4D0E-973C-D201A5A355C9}" destId="{D0496036-70D0-442B-ADAD-C35964323880}" srcOrd="0" destOrd="0" presId="urn:microsoft.com/office/officeart/2005/8/layout/vList2"/>
    <dgm:cxn modelId="{3323EE21-DCA1-4639-B638-F1F8B09AABE9}" type="presOf" srcId="{D8540077-D101-4247-BC9D-49ABEE9E7E02}" destId="{973AE4C2-DC00-40E0-B760-80C21B0166B9}" srcOrd="0" destOrd="0" presId="urn:microsoft.com/office/officeart/2005/8/layout/vList2"/>
    <dgm:cxn modelId="{C0637722-931A-4C93-BFC5-42FAB7D7EFCF}" type="presOf" srcId="{252FD9EA-2D02-4058-B8FC-607FACA4AD32}" destId="{60611B03-C143-4CBB-949B-4AFFDB323EFC}" srcOrd="0" destOrd="0" presId="urn:microsoft.com/office/officeart/2005/8/layout/vList2"/>
    <dgm:cxn modelId="{72839A32-74B5-4CC8-A2D8-849238D440D7}" type="presOf" srcId="{78F98558-9277-4123-A3D1-0D169FD24911}" destId="{AD180A85-0B14-48AF-AB65-D0347F24A6A0}" srcOrd="0" destOrd="0" presId="urn:microsoft.com/office/officeart/2005/8/layout/vList2"/>
    <dgm:cxn modelId="{36F30839-646B-4F93-BCFC-7370A7C10A03}" srcId="{252FD9EA-2D02-4058-B8FC-607FACA4AD32}" destId="{9F914D17-DF4C-46C3-A3B8-3E1EAD7BEF16}" srcOrd="0" destOrd="0" parTransId="{624D9278-B68D-43A1-BF34-81460F51F922}" sibTransId="{ECE5E6B7-AC6B-4E6D-8B78-A5DE8A9F9D7F}"/>
    <dgm:cxn modelId="{7058395C-0688-4CE3-886D-79E5CCB1B0F0}" srcId="{252FD9EA-2D02-4058-B8FC-607FACA4AD32}" destId="{D8540077-D101-4247-BC9D-49ABEE9E7E02}" srcOrd="3" destOrd="0" parTransId="{0DD879E0-4D8E-4322-91B0-CC5132EED2B5}" sibTransId="{B9CF9F6D-87B8-496C-907F-FEAB4F184E07}"/>
    <dgm:cxn modelId="{25D2C648-0BA8-4E91-B68E-C53A0624CB94}" srcId="{252FD9EA-2D02-4058-B8FC-607FACA4AD32}" destId="{67158876-FA57-4C58-A842-C8421FA29212}" srcOrd="7" destOrd="0" parTransId="{384BA137-2B05-44B9-9454-58FABC2738A1}" sibTransId="{2674DD92-C6DC-4B26-A467-EC69716337AC}"/>
    <dgm:cxn modelId="{74ECCB49-9FF4-4C77-B954-AFF41C09B16C}" srcId="{252FD9EA-2D02-4058-B8FC-607FACA4AD32}" destId="{2AAA3148-084E-4C65-B1F4-166AD01F2E47}" srcOrd="6" destOrd="0" parTransId="{4AB9121C-CA21-41D5-974E-F306267BB512}" sibTransId="{67689051-25FC-471D-844A-2FBFA09A9F4B}"/>
    <dgm:cxn modelId="{D1D3D856-E698-4F20-B47C-07934E011913}" type="presOf" srcId="{9F914D17-DF4C-46C3-A3B8-3E1EAD7BEF16}" destId="{D1CE9FA7-354A-41DC-B0A6-3164708FF94C}" srcOrd="0" destOrd="0" presId="urn:microsoft.com/office/officeart/2005/8/layout/vList2"/>
    <dgm:cxn modelId="{E2A8E07C-6D7C-495B-815A-D622056A9667}" srcId="{252FD9EA-2D02-4058-B8FC-607FACA4AD32}" destId="{A028CA1D-1002-4D0E-973C-D201A5A355C9}" srcOrd="1" destOrd="0" parTransId="{BC7A0C21-324E-4DFB-8A73-B4361843416F}" sibTransId="{A36860D6-1938-4291-A5E1-D6B19CB3B534}"/>
    <dgm:cxn modelId="{58F55980-A1D9-464A-8A5A-420E271B1A0E}" type="presOf" srcId="{F575716F-B35E-427B-81EB-A987464556AA}" destId="{7535F985-66CA-42C2-94CB-56CE8BCFE3FB}" srcOrd="0" destOrd="0" presId="urn:microsoft.com/office/officeart/2005/8/layout/vList2"/>
    <dgm:cxn modelId="{0A264B94-EA39-43D9-82F9-4D35B14A6775}" srcId="{252FD9EA-2D02-4058-B8FC-607FACA4AD32}" destId="{F575716F-B35E-427B-81EB-A987464556AA}" srcOrd="5" destOrd="0" parTransId="{BC3A4522-9162-4281-871B-E87BCFB2366F}" sibTransId="{80DFACEF-0F3B-4307-B49F-76E19A5A8646}"/>
    <dgm:cxn modelId="{00BF0E99-3EE0-4C77-AD1F-2E8FA87649C1}" type="presOf" srcId="{67158876-FA57-4C58-A842-C8421FA29212}" destId="{C86FDF83-ED63-4E71-8EE4-A6408F74BC74}" srcOrd="0" destOrd="0" presId="urn:microsoft.com/office/officeart/2005/8/layout/vList2"/>
    <dgm:cxn modelId="{890F50A0-6545-43C5-A3AE-0303B4730954}" srcId="{252FD9EA-2D02-4058-B8FC-607FACA4AD32}" destId="{BA13AE7D-5DBF-4BEC-A97D-56B6879055CD}" srcOrd="2" destOrd="0" parTransId="{483696F0-D5BA-4D12-8251-5648B6A9F77B}" sibTransId="{7DAF3FE0-65FD-4E40-BFB5-38FA04802D65}"/>
    <dgm:cxn modelId="{5E2249B3-1F64-49B4-9D03-0E79E0E5C91A}" srcId="{252FD9EA-2D02-4058-B8FC-607FACA4AD32}" destId="{82403B48-9FD5-45F6-B44D-717F2A011BC2}" srcOrd="9" destOrd="0" parTransId="{0B90F55B-9A7F-4908-92F9-8CC51E351773}" sibTransId="{86462DB9-357C-4168-AB78-1E93242CC23A}"/>
    <dgm:cxn modelId="{99EA95BD-1AFB-4023-8AA6-0D69CEE8EB4C}" type="presOf" srcId="{BA13AE7D-5DBF-4BEC-A97D-56B6879055CD}" destId="{31883E27-D62A-4F5F-ADF1-492C1EB9AB9D}" srcOrd="0" destOrd="0" presId="urn:microsoft.com/office/officeart/2005/8/layout/vList2"/>
    <dgm:cxn modelId="{A2B7D1C5-9C87-49D4-AC17-618EA8D31E79}" srcId="{252FD9EA-2D02-4058-B8FC-607FACA4AD32}" destId="{0D89E998-F929-48D9-8B8E-88699C686EA3}" srcOrd="4" destOrd="0" parTransId="{6F2353BB-D873-4A83-AF7C-A36FECF12518}" sibTransId="{FBB88346-85F2-4003-9A12-2916899AA47D}"/>
    <dgm:cxn modelId="{590D83D7-C064-4F85-98A6-3BA16AFF73D0}" type="presOf" srcId="{2AAA3148-084E-4C65-B1F4-166AD01F2E47}" destId="{8AE61D6D-8D89-49BE-8BF3-A4D6CB1E0B96}" srcOrd="0" destOrd="0" presId="urn:microsoft.com/office/officeart/2005/8/layout/vList2"/>
    <dgm:cxn modelId="{4C21A3F1-70E0-48F5-A3B1-174A7EA97F65}" type="presOf" srcId="{0D89E998-F929-48D9-8B8E-88699C686EA3}" destId="{194138E4-6EFA-46E6-B060-8276BFD1B4EE}" srcOrd="0" destOrd="0" presId="urn:microsoft.com/office/officeart/2005/8/layout/vList2"/>
    <dgm:cxn modelId="{FCB0894A-1343-49AB-9BA4-9B7C3A1284E2}" type="presParOf" srcId="{60611B03-C143-4CBB-949B-4AFFDB323EFC}" destId="{D1CE9FA7-354A-41DC-B0A6-3164708FF94C}" srcOrd="0" destOrd="0" presId="urn:microsoft.com/office/officeart/2005/8/layout/vList2"/>
    <dgm:cxn modelId="{5E6F307F-0D36-4B84-90C9-D6B2769CFD37}" type="presParOf" srcId="{60611B03-C143-4CBB-949B-4AFFDB323EFC}" destId="{E217580A-7AF3-477E-BCAE-844F551C666D}" srcOrd="1" destOrd="0" presId="urn:microsoft.com/office/officeart/2005/8/layout/vList2"/>
    <dgm:cxn modelId="{571FC1DE-835E-48BB-9E87-05E3EE87CAF9}" type="presParOf" srcId="{60611B03-C143-4CBB-949B-4AFFDB323EFC}" destId="{D0496036-70D0-442B-ADAD-C35964323880}" srcOrd="2" destOrd="0" presId="urn:microsoft.com/office/officeart/2005/8/layout/vList2"/>
    <dgm:cxn modelId="{75A5AABA-06F7-4682-BD86-87E0A5D03FBE}" type="presParOf" srcId="{60611B03-C143-4CBB-949B-4AFFDB323EFC}" destId="{C86D8DFB-F8BD-48CB-8509-FEAFE854F68E}" srcOrd="3" destOrd="0" presId="urn:microsoft.com/office/officeart/2005/8/layout/vList2"/>
    <dgm:cxn modelId="{E9495FEF-AEE8-42C5-81CF-5E24C0D86B80}" type="presParOf" srcId="{60611B03-C143-4CBB-949B-4AFFDB323EFC}" destId="{31883E27-D62A-4F5F-ADF1-492C1EB9AB9D}" srcOrd="4" destOrd="0" presId="urn:microsoft.com/office/officeart/2005/8/layout/vList2"/>
    <dgm:cxn modelId="{C3D559C5-637E-4534-9920-8DDF3B78567B}" type="presParOf" srcId="{60611B03-C143-4CBB-949B-4AFFDB323EFC}" destId="{E7D3A7DB-B01A-4254-B9BD-088AE4FD208B}" srcOrd="5" destOrd="0" presId="urn:microsoft.com/office/officeart/2005/8/layout/vList2"/>
    <dgm:cxn modelId="{8B0FEFDD-9451-4012-B171-68D74FAB6520}" type="presParOf" srcId="{60611B03-C143-4CBB-949B-4AFFDB323EFC}" destId="{973AE4C2-DC00-40E0-B760-80C21B0166B9}" srcOrd="6" destOrd="0" presId="urn:microsoft.com/office/officeart/2005/8/layout/vList2"/>
    <dgm:cxn modelId="{B6AB953C-AEEB-48CB-99BC-03855527CC7B}" type="presParOf" srcId="{60611B03-C143-4CBB-949B-4AFFDB323EFC}" destId="{9C9B71EF-02B7-4AF2-A420-3B24841B12D5}" srcOrd="7" destOrd="0" presId="urn:microsoft.com/office/officeart/2005/8/layout/vList2"/>
    <dgm:cxn modelId="{79423BA1-D56F-4625-BFB0-71B54C0ECCCE}" type="presParOf" srcId="{60611B03-C143-4CBB-949B-4AFFDB323EFC}" destId="{194138E4-6EFA-46E6-B060-8276BFD1B4EE}" srcOrd="8" destOrd="0" presId="urn:microsoft.com/office/officeart/2005/8/layout/vList2"/>
    <dgm:cxn modelId="{37FAE62E-1796-4850-A4C8-04F2642FFE6B}" type="presParOf" srcId="{60611B03-C143-4CBB-949B-4AFFDB323EFC}" destId="{46CF8673-D73E-40AE-8FF2-5A4C2113A291}" srcOrd="9" destOrd="0" presId="urn:microsoft.com/office/officeart/2005/8/layout/vList2"/>
    <dgm:cxn modelId="{918976B4-3EAE-42A1-AE70-78696111C37A}" type="presParOf" srcId="{60611B03-C143-4CBB-949B-4AFFDB323EFC}" destId="{7535F985-66CA-42C2-94CB-56CE8BCFE3FB}" srcOrd="10" destOrd="0" presId="urn:microsoft.com/office/officeart/2005/8/layout/vList2"/>
    <dgm:cxn modelId="{9A942D1B-41B6-4CB2-8842-3CB7EBD88721}" type="presParOf" srcId="{60611B03-C143-4CBB-949B-4AFFDB323EFC}" destId="{AB32BB14-826F-45D4-BD39-0873102EC2F4}" srcOrd="11" destOrd="0" presId="urn:microsoft.com/office/officeart/2005/8/layout/vList2"/>
    <dgm:cxn modelId="{D0CD5329-8215-4914-A60D-60408F9069D4}" type="presParOf" srcId="{60611B03-C143-4CBB-949B-4AFFDB323EFC}" destId="{8AE61D6D-8D89-49BE-8BF3-A4D6CB1E0B96}" srcOrd="12" destOrd="0" presId="urn:microsoft.com/office/officeart/2005/8/layout/vList2"/>
    <dgm:cxn modelId="{97AF9C75-C3D4-4B79-9A33-BB7F3A325906}" type="presParOf" srcId="{60611B03-C143-4CBB-949B-4AFFDB323EFC}" destId="{35BD26A7-1926-48B9-9BFD-98F11EB8BB86}" srcOrd="13" destOrd="0" presId="urn:microsoft.com/office/officeart/2005/8/layout/vList2"/>
    <dgm:cxn modelId="{100ADE24-6C0C-4050-B74F-EE46813F241F}" type="presParOf" srcId="{60611B03-C143-4CBB-949B-4AFFDB323EFC}" destId="{C86FDF83-ED63-4E71-8EE4-A6408F74BC74}" srcOrd="14" destOrd="0" presId="urn:microsoft.com/office/officeart/2005/8/layout/vList2"/>
    <dgm:cxn modelId="{2BD0F975-4575-4728-85BC-754D95554616}" type="presParOf" srcId="{60611B03-C143-4CBB-949B-4AFFDB323EFC}" destId="{F57258DE-43DF-41F4-99C4-4DBB5E6D3D52}" srcOrd="15" destOrd="0" presId="urn:microsoft.com/office/officeart/2005/8/layout/vList2"/>
    <dgm:cxn modelId="{E3F7165F-9F29-4712-B24A-7A0607814B21}" type="presParOf" srcId="{60611B03-C143-4CBB-949B-4AFFDB323EFC}" destId="{AD180A85-0B14-48AF-AB65-D0347F24A6A0}" srcOrd="16" destOrd="0" presId="urn:microsoft.com/office/officeart/2005/8/layout/vList2"/>
    <dgm:cxn modelId="{1FCE27A6-BBA3-4991-B94C-8F446E51D20B}" type="presParOf" srcId="{60611B03-C143-4CBB-949B-4AFFDB323EFC}" destId="{C9951F5D-3BBE-47E2-A27B-520410A8A88C}" srcOrd="17" destOrd="0" presId="urn:microsoft.com/office/officeart/2005/8/layout/vList2"/>
    <dgm:cxn modelId="{2664B49A-2BB9-4578-9C87-95CCD837F733}" type="presParOf" srcId="{60611B03-C143-4CBB-949B-4AFFDB323EFC}" destId="{16125BFE-9713-4233-AA89-C7E59826C6C2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7BC1907-96DC-4964-9E4C-953C84F6567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AAEE0E-D5A1-43D8-9E45-4FFA40D2D3F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U-Net:</a:t>
          </a:r>
          <a:r>
            <a:rPr lang="en-IN"/>
            <a:t> produces sharper, more detailed ground masks</a:t>
          </a:r>
          <a:endParaRPr lang="en-US"/>
        </a:p>
      </dgm:t>
    </dgm:pt>
    <dgm:pt modelId="{045CF4A1-88C9-4CE7-9C76-4B3ACA0608F0}" type="parTrans" cxnId="{79E4ED35-D720-45E7-BA3F-3344915D4C9E}">
      <dgm:prSet/>
      <dgm:spPr/>
      <dgm:t>
        <a:bodyPr/>
        <a:lstStyle/>
        <a:p>
          <a:endParaRPr lang="en-US"/>
        </a:p>
      </dgm:t>
    </dgm:pt>
    <dgm:pt modelId="{52B7AAF2-C29C-489F-93B2-648E5734C0E5}" type="sibTrans" cxnId="{79E4ED35-D720-45E7-BA3F-3344915D4C9E}">
      <dgm:prSet/>
      <dgm:spPr/>
      <dgm:t>
        <a:bodyPr/>
        <a:lstStyle/>
        <a:p>
          <a:endParaRPr lang="en-US"/>
        </a:p>
      </dgm:t>
    </dgm:pt>
    <dgm:pt modelId="{F729BB2D-F187-480D-842B-CE240042D46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DeepLabV3+:</a:t>
          </a:r>
          <a:r>
            <a:rPr lang="en-IN"/>
            <a:t> smooth and coherent masks, slightly less precise at boundaries</a:t>
          </a:r>
          <a:br>
            <a:rPr lang="en-IN"/>
          </a:br>
          <a:endParaRPr lang="en-US"/>
        </a:p>
      </dgm:t>
    </dgm:pt>
    <dgm:pt modelId="{73F69FAB-E26C-4F46-BC95-5132FE10ACED}" type="parTrans" cxnId="{9CC2A236-708A-468C-B371-ABE977E93268}">
      <dgm:prSet/>
      <dgm:spPr/>
      <dgm:t>
        <a:bodyPr/>
        <a:lstStyle/>
        <a:p>
          <a:endParaRPr lang="en-US"/>
        </a:p>
      </dgm:t>
    </dgm:pt>
    <dgm:pt modelId="{20F0D29B-04AA-4BBD-89E3-8F5B95ABA88E}" type="sibTrans" cxnId="{9CC2A236-708A-468C-B371-ABE977E93268}">
      <dgm:prSet/>
      <dgm:spPr/>
      <dgm:t>
        <a:bodyPr/>
        <a:lstStyle/>
        <a:p>
          <a:endParaRPr lang="en-US"/>
        </a:p>
      </dgm:t>
    </dgm:pt>
    <dgm:pt modelId="{E3AD331A-B1D7-4E2C-9215-DEBBB8841CA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YOLOv8:</a:t>
          </a:r>
          <a:r>
            <a:rPr lang="en-IN"/>
            <a:t> consistent and reliable pallet bounding boxes</a:t>
          </a:r>
          <a:endParaRPr lang="en-US"/>
        </a:p>
      </dgm:t>
    </dgm:pt>
    <dgm:pt modelId="{FF0301B3-0EBE-4A79-957F-C058BC2DD048}" type="parTrans" cxnId="{BC4F1077-B9C5-431A-B1CF-0841FCC784D3}">
      <dgm:prSet/>
      <dgm:spPr/>
      <dgm:t>
        <a:bodyPr/>
        <a:lstStyle/>
        <a:p>
          <a:endParaRPr lang="en-US"/>
        </a:p>
      </dgm:t>
    </dgm:pt>
    <dgm:pt modelId="{FDE51B88-006D-4F8B-85FC-0AF5AC071561}" type="sibTrans" cxnId="{BC4F1077-B9C5-431A-B1CF-0841FCC784D3}">
      <dgm:prSet/>
      <dgm:spPr/>
      <dgm:t>
        <a:bodyPr/>
        <a:lstStyle/>
        <a:p>
          <a:endParaRPr lang="en-US"/>
        </a:p>
      </dgm:t>
    </dgm:pt>
    <dgm:pt modelId="{9C064925-269E-4118-8C2D-1049494DA50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EfficientDet-D0:</a:t>
          </a:r>
          <a:r>
            <a:rPr lang="en-IN"/>
            <a:t> weak detections with very low confidence, often missing pallets</a:t>
          </a:r>
          <a:endParaRPr lang="en-US"/>
        </a:p>
      </dgm:t>
    </dgm:pt>
    <dgm:pt modelId="{B98782AF-EC20-43D9-A449-8E17E352D319}" type="parTrans" cxnId="{D8B4A2AA-33F2-4F78-BFD0-B3CA60F2C225}">
      <dgm:prSet/>
      <dgm:spPr/>
      <dgm:t>
        <a:bodyPr/>
        <a:lstStyle/>
        <a:p>
          <a:endParaRPr lang="en-US"/>
        </a:p>
      </dgm:t>
    </dgm:pt>
    <dgm:pt modelId="{742ED4A1-FDF8-4A7C-86F9-6B18CE7C5F37}" type="sibTrans" cxnId="{D8B4A2AA-33F2-4F78-BFD0-B3CA60F2C225}">
      <dgm:prSet/>
      <dgm:spPr/>
      <dgm:t>
        <a:bodyPr/>
        <a:lstStyle/>
        <a:p>
          <a:endParaRPr lang="en-US"/>
        </a:p>
      </dgm:t>
    </dgm:pt>
    <dgm:pt modelId="{FC948D5E-6017-4BA0-97C7-EF3E8E415605}" type="pres">
      <dgm:prSet presAssocID="{17BC1907-96DC-4964-9E4C-953C84F6567F}" presName="root" presStyleCnt="0">
        <dgm:presLayoutVars>
          <dgm:dir/>
          <dgm:resizeHandles val="exact"/>
        </dgm:presLayoutVars>
      </dgm:prSet>
      <dgm:spPr/>
    </dgm:pt>
    <dgm:pt modelId="{BB55B5FD-7A1C-42CC-9B10-C5D205378F77}" type="pres">
      <dgm:prSet presAssocID="{0DAAEE0E-D5A1-43D8-9E45-4FFA40D2D3FD}" presName="compNode" presStyleCnt="0"/>
      <dgm:spPr/>
    </dgm:pt>
    <dgm:pt modelId="{5DC7BB51-6E97-4637-9DBD-C594542177F0}" type="pres">
      <dgm:prSet presAssocID="{0DAAEE0E-D5A1-43D8-9E45-4FFA40D2D3F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nabata Tree"/>
        </a:ext>
      </dgm:extLst>
    </dgm:pt>
    <dgm:pt modelId="{C8B85666-799E-4CFE-977D-567A304656AA}" type="pres">
      <dgm:prSet presAssocID="{0DAAEE0E-D5A1-43D8-9E45-4FFA40D2D3FD}" presName="spaceRect" presStyleCnt="0"/>
      <dgm:spPr/>
    </dgm:pt>
    <dgm:pt modelId="{4433EA94-2597-4DB0-9B47-C070E8D676F3}" type="pres">
      <dgm:prSet presAssocID="{0DAAEE0E-D5A1-43D8-9E45-4FFA40D2D3FD}" presName="textRect" presStyleLbl="revTx" presStyleIdx="0" presStyleCnt="4">
        <dgm:presLayoutVars>
          <dgm:chMax val="1"/>
          <dgm:chPref val="1"/>
        </dgm:presLayoutVars>
      </dgm:prSet>
      <dgm:spPr/>
    </dgm:pt>
    <dgm:pt modelId="{949FCDD5-48CB-46A4-ACF7-F97356EBD380}" type="pres">
      <dgm:prSet presAssocID="{52B7AAF2-C29C-489F-93B2-648E5734C0E5}" presName="sibTrans" presStyleCnt="0"/>
      <dgm:spPr/>
    </dgm:pt>
    <dgm:pt modelId="{627741D0-24C4-408E-9E92-56D23E10779A}" type="pres">
      <dgm:prSet presAssocID="{F729BB2D-F187-480D-842B-CE240042D46E}" presName="compNode" presStyleCnt="0"/>
      <dgm:spPr/>
    </dgm:pt>
    <dgm:pt modelId="{8C405649-D14E-46B4-B6C3-131914AD9EBB}" type="pres">
      <dgm:prSet presAssocID="{F729BB2D-F187-480D-842B-CE240042D46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y Mask"/>
        </a:ext>
      </dgm:extLst>
    </dgm:pt>
    <dgm:pt modelId="{4FB101E3-D20C-49C8-98FF-84B7AEFB3BFA}" type="pres">
      <dgm:prSet presAssocID="{F729BB2D-F187-480D-842B-CE240042D46E}" presName="spaceRect" presStyleCnt="0"/>
      <dgm:spPr/>
    </dgm:pt>
    <dgm:pt modelId="{570D3398-2E88-4E89-A0D4-9837153FFA4F}" type="pres">
      <dgm:prSet presAssocID="{F729BB2D-F187-480D-842B-CE240042D46E}" presName="textRect" presStyleLbl="revTx" presStyleIdx="1" presStyleCnt="4">
        <dgm:presLayoutVars>
          <dgm:chMax val="1"/>
          <dgm:chPref val="1"/>
        </dgm:presLayoutVars>
      </dgm:prSet>
      <dgm:spPr/>
    </dgm:pt>
    <dgm:pt modelId="{42D482B5-4624-4070-A258-90997EE3B212}" type="pres">
      <dgm:prSet presAssocID="{20F0D29B-04AA-4BBD-89E3-8F5B95ABA88E}" presName="sibTrans" presStyleCnt="0"/>
      <dgm:spPr/>
    </dgm:pt>
    <dgm:pt modelId="{AC1E087D-015C-4428-B1B9-F92AE613AF53}" type="pres">
      <dgm:prSet presAssocID="{E3AD331A-B1D7-4E2C-9215-DEBBB8841CA4}" presName="compNode" presStyleCnt="0"/>
      <dgm:spPr/>
    </dgm:pt>
    <dgm:pt modelId="{BF990BE8-724E-4FB7-B7C3-072CCBCAE446}" type="pres">
      <dgm:prSet presAssocID="{E3AD331A-B1D7-4E2C-9215-DEBBB8841CA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55A418A1-F335-4EAC-B04D-A24F0F44ACD1}" type="pres">
      <dgm:prSet presAssocID="{E3AD331A-B1D7-4E2C-9215-DEBBB8841CA4}" presName="spaceRect" presStyleCnt="0"/>
      <dgm:spPr/>
    </dgm:pt>
    <dgm:pt modelId="{1CE8A2EC-2E38-4AC5-B3D8-8A697D120CD3}" type="pres">
      <dgm:prSet presAssocID="{E3AD331A-B1D7-4E2C-9215-DEBBB8841CA4}" presName="textRect" presStyleLbl="revTx" presStyleIdx="2" presStyleCnt="4">
        <dgm:presLayoutVars>
          <dgm:chMax val="1"/>
          <dgm:chPref val="1"/>
        </dgm:presLayoutVars>
      </dgm:prSet>
      <dgm:spPr/>
    </dgm:pt>
    <dgm:pt modelId="{6F7922B7-1CF3-4BAB-858B-06C1C986E40E}" type="pres">
      <dgm:prSet presAssocID="{FDE51B88-006D-4F8B-85FC-0AF5AC071561}" presName="sibTrans" presStyleCnt="0"/>
      <dgm:spPr/>
    </dgm:pt>
    <dgm:pt modelId="{3194BABA-AFDA-401C-847D-836C964537A0}" type="pres">
      <dgm:prSet presAssocID="{9C064925-269E-4118-8C2D-1049494DA50A}" presName="compNode" presStyleCnt="0"/>
      <dgm:spPr/>
    </dgm:pt>
    <dgm:pt modelId="{0D9AE27C-795F-409C-8659-3ADE99E8F5B8}" type="pres">
      <dgm:prSet presAssocID="{9C064925-269E-4118-8C2D-1049494DA50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V"/>
        </a:ext>
      </dgm:extLst>
    </dgm:pt>
    <dgm:pt modelId="{AB2DEDCE-C418-4CB8-AEF5-4CF4A592157B}" type="pres">
      <dgm:prSet presAssocID="{9C064925-269E-4118-8C2D-1049494DA50A}" presName="spaceRect" presStyleCnt="0"/>
      <dgm:spPr/>
    </dgm:pt>
    <dgm:pt modelId="{0366E35B-F467-4F3C-A7A7-FA599F98FBAD}" type="pres">
      <dgm:prSet presAssocID="{9C064925-269E-4118-8C2D-1049494DA50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4A43B27-33A2-4CC4-A829-1E797DDAD8AB}" type="presOf" srcId="{F729BB2D-F187-480D-842B-CE240042D46E}" destId="{570D3398-2E88-4E89-A0D4-9837153FFA4F}" srcOrd="0" destOrd="0" presId="urn:microsoft.com/office/officeart/2018/2/layout/IconLabelList"/>
    <dgm:cxn modelId="{79E4ED35-D720-45E7-BA3F-3344915D4C9E}" srcId="{17BC1907-96DC-4964-9E4C-953C84F6567F}" destId="{0DAAEE0E-D5A1-43D8-9E45-4FFA40D2D3FD}" srcOrd="0" destOrd="0" parTransId="{045CF4A1-88C9-4CE7-9C76-4B3ACA0608F0}" sibTransId="{52B7AAF2-C29C-489F-93B2-648E5734C0E5}"/>
    <dgm:cxn modelId="{9CC2A236-708A-468C-B371-ABE977E93268}" srcId="{17BC1907-96DC-4964-9E4C-953C84F6567F}" destId="{F729BB2D-F187-480D-842B-CE240042D46E}" srcOrd="1" destOrd="0" parTransId="{73F69FAB-E26C-4F46-BC95-5132FE10ACED}" sibTransId="{20F0D29B-04AA-4BBD-89E3-8F5B95ABA88E}"/>
    <dgm:cxn modelId="{8852B540-76E4-45FB-8EB1-D868E055408F}" type="presOf" srcId="{E3AD331A-B1D7-4E2C-9215-DEBBB8841CA4}" destId="{1CE8A2EC-2E38-4AC5-B3D8-8A697D120CD3}" srcOrd="0" destOrd="0" presId="urn:microsoft.com/office/officeart/2018/2/layout/IconLabelList"/>
    <dgm:cxn modelId="{BC4F1077-B9C5-431A-B1CF-0841FCC784D3}" srcId="{17BC1907-96DC-4964-9E4C-953C84F6567F}" destId="{E3AD331A-B1D7-4E2C-9215-DEBBB8841CA4}" srcOrd="2" destOrd="0" parTransId="{FF0301B3-0EBE-4A79-957F-C058BC2DD048}" sibTransId="{FDE51B88-006D-4F8B-85FC-0AF5AC071561}"/>
    <dgm:cxn modelId="{3EFFB1A5-F4C4-41BD-AE65-3CF92665DCB5}" type="presOf" srcId="{9C064925-269E-4118-8C2D-1049494DA50A}" destId="{0366E35B-F467-4F3C-A7A7-FA599F98FBAD}" srcOrd="0" destOrd="0" presId="urn:microsoft.com/office/officeart/2018/2/layout/IconLabelList"/>
    <dgm:cxn modelId="{D8B4A2AA-33F2-4F78-BFD0-B3CA60F2C225}" srcId="{17BC1907-96DC-4964-9E4C-953C84F6567F}" destId="{9C064925-269E-4118-8C2D-1049494DA50A}" srcOrd="3" destOrd="0" parTransId="{B98782AF-EC20-43D9-A449-8E17E352D319}" sibTransId="{742ED4A1-FDF8-4A7C-86F9-6B18CE7C5F37}"/>
    <dgm:cxn modelId="{58FDC1BA-E997-45F9-840F-1B0988C76820}" type="presOf" srcId="{0DAAEE0E-D5A1-43D8-9E45-4FFA40D2D3FD}" destId="{4433EA94-2597-4DB0-9B47-C070E8D676F3}" srcOrd="0" destOrd="0" presId="urn:microsoft.com/office/officeart/2018/2/layout/IconLabelList"/>
    <dgm:cxn modelId="{82FD1CDA-B60F-49BC-B77A-53F1EBF1E6B9}" type="presOf" srcId="{17BC1907-96DC-4964-9E4C-953C84F6567F}" destId="{FC948D5E-6017-4BA0-97C7-EF3E8E415605}" srcOrd="0" destOrd="0" presId="urn:microsoft.com/office/officeart/2018/2/layout/IconLabelList"/>
    <dgm:cxn modelId="{B2B59BEB-9B1E-4045-9001-8340D0ABFBBB}" type="presParOf" srcId="{FC948D5E-6017-4BA0-97C7-EF3E8E415605}" destId="{BB55B5FD-7A1C-42CC-9B10-C5D205378F77}" srcOrd="0" destOrd="0" presId="urn:microsoft.com/office/officeart/2018/2/layout/IconLabelList"/>
    <dgm:cxn modelId="{3748D8DA-587C-40E2-9427-9B109314E4A2}" type="presParOf" srcId="{BB55B5FD-7A1C-42CC-9B10-C5D205378F77}" destId="{5DC7BB51-6E97-4637-9DBD-C594542177F0}" srcOrd="0" destOrd="0" presId="urn:microsoft.com/office/officeart/2018/2/layout/IconLabelList"/>
    <dgm:cxn modelId="{C8B1F178-D597-43D8-8FC2-14ECA0E86CE8}" type="presParOf" srcId="{BB55B5FD-7A1C-42CC-9B10-C5D205378F77}" destId="{C8B85666-799E-4CFE-977D-567A304656AA}" srcOrd="1" destOrd="0" presId="urn:microsoft.com/office/officeart/2018/2/layout/IconLabelList"/>
    <dgm:cxn modelId="{19EFDA09-7F24-4EA7-9C12-2611962F8FA7}" type="presParOf" srcId="{BB55B5FD-7A1C-42CC-9B10-C5D205378F77}" destId="{4433EA94-2597-4DB0-9B47-C070E8D676F3}" srcOrd="2" destOrd="0" presId="urn:microsoft.com/office/officeart/2018/2/layout/IconLabelList"/>
    <dgm:cxn modelId="{5769198C-37E0-436E-A79E-16232760198F}" type="presParOf" srcId="{FC948D5E-6017-4BA0-97C7-EF3E8E415605}" destId="{949FCDD5-48CB-46A4-ACF7-F97356EBD380}" srcOrd="1" destOrd="0" presId="urn:microsoft.com/office/officeart/2018/2/layout/IconLabelList"/>
    <dgm:cxn modelId="{3317E1A1-F5D9-4766-AB18-7733E52B00A0}" type="presParOf" srcId="{FC948D5E-6017-4BA0-97C7-EF3E8E415605}" destId="{627741D0-24C4-408E-9E92-56D23E10779A}" srcOrd="2" destOrd="0" presId="urn:microsoft.com/office/officeart/2018/2/layout/IconLabelList"/>
    <dgm:cxn modelId="{886A192E-88FA-4E9F-8C64-6DD441626EC8}" type="presParOf" srcId="{627741D0-24C4-408E-9E92-56D23E10779A}" destId="{8C405649-D14E-46B4-B6C3-131914AD9EBB}" srcOrd="0" destOrd="0" presId="urn:microsoft.com/office/officeart/2018/2/layout/IconLabelList"/>
    <dgm:cxn modelId="{C6E586EC-DFA5-4D35-8F74-46861A29C70A}" type="presParOf" srcId="{627741D0-24C4-408E-9E92-56D23E10779A}" destId="{4FB101E3-D20C-49C8-98FF-84B7AEFB3BFA}" srcOrd="1" destOrd="0" presId="urn:microsoft.com/office/officeart/2018/2/layout/IconLabelList"/>
    <dgm:cxn modelId="{129E1316-F766-47C4-A651-1553C01F8C52}" type="presParOf" srcId="{627741D0-24C4-408E-9E92-56D23E10779A}" destId="{570D3398-2E88-4E89-A0D4-9837153FFA4F}" srcOrd="2" destOrd="0" presId="urn:microsoft.com/office/officeart/2018/2/layout/IconLabelList"/>
    <dgm:cxn modelId="{FA8BE813-298D-426C-A99C-5083298A2996}" type="presParOf" srcId="{FC948D5E-6017-4BA0-97C7-EF3E8E415605}" destId="{42D482B5-4624-4070-A258-90997EE3B212}" srcOrd="3" destOrd="0" presId="urn:microsoft.com/office/officeart/2018/2/layout/IconLabelList"/>
    <dgm:cxn modelId="{C60A2679-3C55-4D24-B99F-AB11B269FD73}" type="presParOf" srcId="{FC948D5E-6017-4BA0-97C7-EF3E8E415605}" destId="{AC1E087D-015C-4428-B1B9-F92AE613AF53}" srcOrd="4" destOrd="0" presId="urn:microsoft.com/office/officeart/2018/2/layout/IconLabelList"/>
    <dgm:cxn modelId="{D281558C-CED9-486F-9896-F5B4282A35CA}" type="presParOf" srcId="{AC1E087D-015C-4428-B1B9-F92AE613AF53}" destId="{BF990BE8-724E-4FB7-B7C3-072CCBCAE446}" srcOrd="0" destOrd="0" presId="urn:microsoft.com/office/officeart/2018/2/layout/IconLabelList"/>
    <dgm:cxn modelId="{332E0A71-D5F9-4559-B545-39135E6F599E}" type="presParOf" srcId="{AC1E087D-015C-4428-B1B9-F92AE613AF53}" destId="{55A418A1-F335-4EAC-B04D-A24F0F44ACD1}" srcOrd="1" destOrd="0" presId="urn:microsoft.com/office/officeart/2018/2/layout/IconLabelList"/>
    <dgm:cxn modelId="{7E902802-ED6A-4D73-B3FB-199918539726}" type="presParOf" srcId="{AC1E087D-015C-4428-B1B9-F92AE613AF53}" destId="{1CE8A2EC-2E38-4AC5-B3D8-8A697D120CD3}" srcOrd="2" destOrd="0" presId="urn:microsoft.com/office/officeart/2018/2/layout/IconLabelList"/>
    <dgm:cxn modelId="{8F95226A-0D68-4C17-9797-AE27EF18BFF0}" type="presParOf" srcId="{FC948D5E-6017-4BA0-97C7-EF3E8E415605}" destId="{6F7922B7-1CF3-4BAB-858B-06C1C986E40E}" srcOrd="5" destOrd="0" presId="urn:microsoft.com/office/officeart/2018/2/layout/IconLabelList"/>
    <dgm:cxn modelId="{D3BF1900-F77B-48E1-8206-307736510B8B}" type="presParOf" srcId="{FC948D5E-6017-4BA0-97C7-EF3E8E415605}" destId="{3194BABA-AFDA-401C-847D-836C964537A0}" srcOrd="6" destOrd="0" presId="urn:microsoft.com/office/officeart/2018/2/layout/IconLabelList"/>
    <dgm:cxn modelId="{F54A1511-DFE1-4541-80CF-40D54B2CA9DF}" type="presParOf" srcId="{3194BABA-AFDA-401C-847D-836C964537A0}" destId="{0D9AE27C-795F-409C-8659-3ADE99E8F5B8}" srcOrd="0" destOrd="0" presId="urn:microsoft.com/office/officeart/2018/2/layout/IconLabelList"/>
    <dgm:cxn modelId="{443D3561-4088-4A6A-AAAF-CCAEF5B28BD8}" type="presParOf" srcId="{3194BABA-AFDA-401C-847D-836C964537A0}" destId="{AB2DEDCE-C418-4CB8-AEF5-4CF4A592157B}" srcOrd="1" destOrd="0" presId="urn:microsoft.com/office/officeart/2018/2/layout/IconLabelList"/>
    <dgm:cxn modelId="{D2B435EF-243A-41F1-A7A1-CC19E12A47FE}" type="presParOf" srcId="{3194BABA-AFDA-401C-847D-836C964537A0}" destId="{0366E35B-F467-4F3C-A7A7-FA599F98FBA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29274FF-0934-4934-A7E0-EEB7581E458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E8A7A7-A9B1-41EA-9845-D3E555917DDF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IN" b="1" dirty="0"/>
            <a:t>📌 </a:t>
          </a:r>
          <a:r>
            <a:rPr lang="en-IN" b="1" dirty="0">
              <a:solidFill>
                <a:schemeClr val="bg1"/>
              </a:solidFill>
            </a:rPr>
            <a:t>Experimental Constraints</a:t>
          </a:r>
          <a:endParaRPr lang="en-US" dirty="0">
            <a:solidFill>
              <a:schemeClr val="bg1"/>
            </a:solidFill>
          </a:endParaRPr>
        </a:p>
      </dgm:t>
    </dgm:pt>
    <dgm:pt modelId="{93435B52-C553-4AB6-B7BE-A78144705136}" type="parTrans" cxnId="{4B88F11B-094E-46FD-8F0A-BF29A55433C8}">
      <dgm:prSet/>
      <dgm:spPr/>
      <dgm:t>
        <a:bodyPr/>
        <a:lstStyle/>
        <a:p>
          <a:endParaRPr lang="en-US"/>
        </a:p>
      </dgm:t>
    </dgm:pt>
    <dgm:pt modelId="{7C7DD4C6-2A8E-4EF2-B747-E9CA33EA34F4}" type="sibTrans" cxnId="{4B88F11B-094E-46FD-8F0A-BF29A55433C8}">
      <dgm:prSet/>
      <dgm:spPr/>
      <dgm:t>
        <a:bodyPr/>
        <a:lstStyle/>
        <a:p>
          <a:endParaRPr lang="en-US"/>
        </a:p>
      </dgm:t>
    </dgm:pt>
    <dgm:pt modelId="{0E43297F-CC4B-4FAE-BCB7-3C4F56A9CF2C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IN" b="1" dirty="0"/>
            <a:t>CPU-only evaluation</a:t>
          </a:r>
          <a:r>
            <a:rPr lang="en-IN" dirty="0"/>
            <a:t>, limiting achievable speed</a:t>
          </a:r>
          <a:endParaRPr lang="en-US" dirty="0"/>
        </a:p>
      </dgm:t>
    </dgm:pt>
    <dgm:pt modelId="{0952DA2A-23D4-4331-833B-F40AEA17BEC9}" type="parTrans" cxnId="{15E3379F-6C6F-4A9C-8214-C89B7A6947A9}">
      <dgm:prSet/>
      <dgm:spPr/>
      <dgm:t>
        <a:bodyPr/>
        <a:lstStyle/>
        <a:p>
          <a:endParaRPr lang="en-US"/>
        </a:p>
      </dgm:t>
    </dgm:pt>
    <dgm:pt modelId="{341F6A7D-3B2A-41F1-8D18-FFB923D25300}" type="sibTrans" cxnId="{15E3379F-6C6F-4A9C-8214-C89B7A6947A9}">
      <dgm:prSet/>
      <dgm:spPr/>
      <dgm:t>
        <a:bodyPr/>
        <a:lstStyle/>
        <a:p>
          <a:endParaRPr lang="en-US"/>
        </a:p>
      </dgm:t>
    </dgm:pt>
    <dgm:pt modelId="{55136AA7-1C60-4D4A-8F8A-9A009B0BCBED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IN" b="1"/>
            <a:t>Restricted hyperparameter tuning</a:t>
          </a:r>
          <a:r>
            <a:rPr lang="en-IN"/>
            <a:t> due to compute constraints</a:t>
          </a:r>
          <a:endParaRPr lang="en-US"/>
        </a:p>
      </dgm:t>
    </dgm:pt>
    <dgm:pt modelId="{2A00CE14-4A9A-44A6-B562-0C316664AAC7}" type="parTrans" cxnId="{3541ED7B-4146-433E-B2A8-442D046AD050}">
      <dgm:prSet/>
      <dgm:spPr/>
      <dgm:t>
        <a:bodyPr/>
        <a:lstStyle/>
        <a:p>
          <a:endParaRPr lang="en-US"/>
        </a:p>
      </dgm:t>
    </dgm:pt>
    <dgm:pt modelId="{092C9860-7113-49DB-9F30-CFC34E2DCC4B}" type="sibTrans" cxnId="{3541ED7B-4146-433E-B2A8-442D046AD050}">
      <dgm:prSet/>
      <dgm:spPr/>
      <dgm:t>
        <a:bodyPr/>
        <a:lstStyle/>
        <a:p>
          <a:endParaRPr lang="en-US"/>
        </a:p>
      </dgm:t>
    </dgm:pt>
    <dgm:pt modelId="{BA358D0F-B10F-4B26-9EE2-A1B2FEF6F8F0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IN" b="1" dirty="0"/>
            <a:t>📌 </a:t>
          </a:r>
          <a:r>
            <a:rPr lang="en-IN" b="1" dirty="0">
              <a:solidFill>
                <a:schemeClr val="bg1"/>
              </a:solidFill>
            </a:rPr>
            <a:t>Model-Specific Challenges</a:t>
          </a:r>
          <a:endParaRPr lang="en-US" dirty="0">
            <a:solidFill>
              <a:schemeClr val="bg1"/>
            </a:solidFill>
          </a:endParaRPr>
        </a:p>
      </dgm:t>
    </dgm:pt>
    <dgm:pt modelId="{2F56A3B3-30F7-49BA-97F7-2004EC70D312}" type="parTrans" cxnId="{72C4C28A-3EF8-4E19-BAB6-E794EE30A614}">
      <dgm:prSet/>
      <dgm:spPr/>
      <dgm:t>
        <a:bodyPr/>
        <a:lstStyle/>
        <a:p>
          <a:endParaRPr lang="en-US"/>
        </a:p>
      </dgm:t>
    </dgm:pt>
    <dgm:pt modelId="{3150EF61-46F3-47FF-870F-687BDCF6CDD1}" type="sibTrans" cxnId="{72C4C28A-3EF8-4E19-BAB6-E794EE30A614}">
      <dgm:prSet/>
      <dgm:spPr/>
      <dgm:t>
        <a:bodyPr/>
        <a:lstStyle/>
        <a:p>
          <a:endParaRPr lang="en-US"/>
        </a:p>
      </dgm:t>
    </dgm:pt>
    <dgm:pt modelId="{3E3C1F6D-922F-470A-9BD8-3C519A2F56EE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IN" dirty="0"/>
            <a:t>EfficientDet-D0 required </a:t>
          </a:r>
          <a:r>
            <a:rPr lang="en-IN" b="1" dirty="0"/>
            <a:t>confidence calibration</a:t>
          </a:r>
          <a:r>
            <a:rPr lang="en-IN" dirty="0"/>
            <a:t>, which was not fully explored</a:t>
          </a:r>
          <a:endParaRPr lang="en-US" dirty="0"/>
        </a:p>
      </dgm:t>
    </dgm:pt>
    <dgm:pt modelId="{25CF0A51-26F0-477A-B5C7-F102B67EA48F}" type="parTrans" cxnId="{AD6ED724-6507-4F6D-8A57-5143FB72C5AD}">
      <dgm:prSet/>
      <dgm:spPr/>
      <dgm:t>
        <a:bodyPr/>
        <a:lstStyle/>
        <a:p>
          <a:endParaRPr lang="en-US"/>
        </a:p>
      </dgm:t>
    </dgm:pt>
    <dgm:pt modelId="{54CE37D5-3519-46FE-BC50-ED9E4FC29406}" type="sibTrans" cxnId="{AD6ED724-6507-4F6D-8A57-5143FB72C5AD}">
      <dgm:prSet/>
      <dgm:spPr/>
      <dgm:t>
        <a:bodyPr/>
        <a:lstStyle/>
        <a:p>
          <a:endParaRPr lang="en-US"/>
        </a:p>
      </dgm:t>
    </dgm:pt>
    <dgm:pt modelId="{CC533221-C0CD-4B73-BE60-F6EEA6806D96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IN" b="1" dirty="0"/>
            <a:t>📌 </a:t>
          </a:r>
          <a:r>
            <a:rPr lang="en-IN" b="1" dirty="0">
              <a:solidFill>
                <a:schemeClr val="bg1"/>
              </a:solidFill>
            </a:rPr>
            <a:t>Scope Limitations</a:t>
          </a:r>
          <a:endParaRPr lang="en-US" dirty="0">
            <a:solidFill>
              <a:schemeClr val="bg1"/>
            </a:solidFill>
          </a:endParaRPr>
        </a:p>
      </dgm:t>
    </dgm:pt>
    <dgm:pt modelId="{1A5054CE-F30E-4E2A-B410-57679D906779}" type="parTrans" cxnId="{0B31FF20-2155-4989-A233-AFF03F465043}">
      <dgm:prSet/>
      <dgm:spPr/>
      <dgm:t>
        <a:bodyPr/>
        <a:lstStyle/>
        <a:p>
          <a:endParaRPr lang="en-US"/>
        </a:p>
      </dgm:t>
    </dgm:pt>
    <dgm:pt modelId="{2EB94827-C0B1-42CE-A033-85BF916D58FB}" type="sibTrans" cxnId="{0B31FF20-2155-4989-A233-AFF03F465043}">
      <dgm:prSet/>
      <dgm:spPr/>
      <dgm:t>
        <a:bodyPr/>
        <a:lstStyle/>
        <a:p>
          <a:endParaRPr lang="en-US"/>
        </a:p>
      </dgm:t>
    </dgm:pt>
    <dgm:pt modelId="{28EC7910-AE77-477B-AE22-F937965565A8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IN"/>
            <a:t>No </a:t>
          </a:r>
          <a:r>
            <a:rPr lang="en-IN" b="1"/>
            <a:t>multi-task</a:t>
          </a:r>
          <a:r>
            <a:rPr lang="en-IN"/>
            <a:t> or joint segmentation–detection model evaluated</a:t>
          </a:r>
          <a:endParaRPr lang="en-US"/>
        </a:p>
      </dgm:t>
    </dgm:pt>
    <dgm:pt modelId="{FAFD659A-08C7-4FB1-81E6-F113728B53E6}" type="parTrans" cxnId="{29EA6AAA-4E0C-40DD-A61E-E4AA661E6D25}">
      <dgm:prSet/>
      <dgm:spPr/>
      <dgm:t>
        <a:bodyPr/>
        <a:lstStyle/>
        <a:p>
          <a:endParaRPr lang="en-US"/>
        </a:p>
      </dgm:t>
    </dgm:pt>
    <dgm:pt modelId="{014D2B48-1040-48D0-A9CF-5D69789D98EC}" type="sibTrans" cxnId="{29EA6AAA-4E0C-40DD-A61E-E4AA661E6D25}">
      <dgm:prSet/>
      <dgm:spPr/>
      <dgm:t>
        <a:bodyPr/>
        <a:lstStyle/>
        <a:p>
          <a:endParaRPr lang="en-US"/>
        </a:p>
      </dgm:t>
    </dgm:pt>
    <dgm:pt modelId="{C1C19965-D168-4CF6-82BD-325E2D70672F}" type="pres">
      <dgm:prSet presAssocID="{D29274FF-0934-4934-A7E0-EEB7581E4581}" presName="linear" presStyleCnt="0">
        <dgm:presLayoutVars>
          <dgm:animLvl val="lvl"/>
          <dgm:resizeHandles val="exact"/>
        </dgm:presLayoutVars>
      </dgm:prSet>
      <dgm:spPr/>
    </dgm:pt>
    <dgm:pt modelId="{099BA8DE-F57E-4742-A6CD-9850748B64B1}" type="pres">
      <dgm:prSet presAssocID="{3DE8A7A7-A9B1-41EA-9845-D3E555917DDF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5FF1EC3D-C8F4-4DED-9B24-58E3C62238B0}" type="pres">
      <dgm:prSet presAssocID="{7C7DD4C6-2A8E-4EF2-B747-E9CA33EA34F4}" presName="spacer" presStyleCnt="0"/>
      <dgm:spPr/>
    </dgm:pt>
    <dgm:pt modelId="{B28FA12A-0B02-4E69-BE42-DE46C7955BF9}" type="pres">
      <dgm:prSet presAssocID="{0E43297F-CC4B-4FAE-BCB7-3C4F56A9CF2C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09B5E68-A818-4B82-BFCE-4B731BF48FE5}" type="pres">
      <dgm:prSet presAssocID="{341F6A7D-3B2A-41F1-8D18-FFB923D25300}" presName="spacer" presStyleCnt="0"/>
      <dgm:spPr/>
    </dgm:pt>
    <dgm:pt modelId="{63C31BAC-4FC4-44B8-9341-677C23F8C3B8}" type="pres">
      <dgm:prSet presAssocID="{55136AA7-1C60-4D4A-8F8A-9A009B0BCBE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B7AEAA6-078D-425A-A03E-EFACFB121864}" type="pres">
      <dgm:prSet presAssocID="{092C9860-7113-49DB-9F30-CFC34E2DCC4B}" presName="spacer" presStyleCnt="0"/>
      <dgm:spPr/>
    </dgm:pt>
    <dgm:pt modelId="{0271912C-138F-4FED-BBD3-880FEA0606C7}" type="pres">
      <dgm:prSet presAssocID="{BA358D0F-B10F-4B26-9EE2-A1B2FEF6F8F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15ED2E2-CE49-4350-A45B-CC2EC462ED4C}" type="pres">
      <dgm:prSet presAssocID="{3150EF61-46F3-47FF-870F-687BDCF6CDD1}" presName="spacer" presStyleCnt="0"/>
      <dgm:spPr/>
    </dgm:pt>
    <dgm:pt modelId="{2CD68537-1355-4CC0-96E8-44410043F483}" type="pres">
      <dgm:prSet presAssocID="{3E3C1F6D-922F-470A-9BD8-3C519A2F56E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B904FC6-3E59-48DF-87F8-46DE64946819}" type="pres">
      <dgm:prSet presAssocID="{54CE37D5-3519-46FE-BC50-ED9E4FC29406}" presName="spacer" presStyleCnt="0"/>
      <dgm:spPr/>
    </dgm:pt>
    <dgm:pt modelId="{533BBF75-B887-46D5-AFF3-5EA79B99A6B9}" type="pres">
      <dgm:prSet presAssocID="{CC533221-C0CD-4B73-BE60-F6EEA6806D96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986EA34-EE04-4E50-9414-5D0D14FA3F2B}" type="pres">
      <dgm:prSet presAssocID="{2EB94827-C0B1-42CE-A033-85BF916D58FB}" presName="spacer" presStyleCnt="0"/>
      <dgm:spPr/>
    </dgm:pt>
    <dgm:pt modelId="{4AC894DF-A282-4833-AA42-81A5AE029A49}" type="pres">
      <dgm:prSet presAssocID="{28EC7910-AE77-477B-AE22-F937965565A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DBF82C13-A644-4225-877A-AF466437FCA2}" type="presOf" srcId="{3DE8A7A7-A9B1-41EA-9845-D3E555917DDF}" destId="{099BA8DE-F57E-4742-A6CD-9850748B64B1}" srcOrd="0" destOrd="0" presId="urn:microsoft.com/office/officeart/2005/8/layout/vList2"/>
    <dgm:cxn modelId="{4B88F11B-094E-46FD-8F0A-BF29A55433C8}" srcId="{D29274FF-0934-4934-A7E0-EEB7581E4581}" destId="{3DE8A7A7-A9B1-41EA-9845-D3E555917DDF}" srcOrd="0" destOrd="0" parTransId="{93435B52-C553-4AB6-B7BE-A78144705136}" sibTransId="{7C7DD4C6-2A8E-4EF2-B747-E9CA33EA34F4}"/>
    <dgm:cxn modelId="{0B31FF20-2155-4989-A233-AFF03F465043}" srcId="{D29274FF-0934-4934-A7E0-EEB7581E4581}" destId="{CC533221-C0CD-4B73-BE60-F6EEA6806D96}" srcOrd="5" destOrd="0" parTransId="{1A5054CE-F30E-4E2A-B410-57679D906779}" sibTransId="{2EB94827-C0B1-42CE-A033-85BF916D58FB}"/>
    <dgm:cxn modelId="{AD6ED724-6507-4F6D-8A57-5143FB72C5AD}" srcId="{D29274FF-0934-4934-A7E0-EEB7581E4581}" destId="{3E3C1F6D-922F-470A-9BD8-3C519A2F56EE}" srcOrd="4" destOrd="0" parTransId="{25CF0A51-26F0-477A-B5C7-F102B67EA48F}" sibTransId="{54CE37D5-3519-46FE-BC50-ED9E4FC29406}"/>
    <dgm:cxn modelId="{1CA96838-0493-4A98-A174-3840FDB54BE7}" type="presOf" srcId="{D29274FF-0934-4934-A7E0-EEB7581E4581}" destId="{C1C19965-D168-4CF6-82BD-325E2D70672F}" srcOrd="0" destOrd="0" presId="urn:microsoft.com/office/officeart/2005/8/layout/vList2"/>
    <dgm:cxn modelId="{EA280360-E0B0-440A-9BAE-002714F33A60}" type="presOf" srcId="{3E3C1F6D-922F-470A-9BD8-3C519A2F56EE}" destId="{2CD68537-1355-4CC0-96E8-44410043F483}" srcOrd="0" destOrd="0" presId="urn:microsoft.com/office/officeart/2005/8/layout/vList2"/>
    <dgm:cxn modelId="{331FF246-4109-4EA4-9DC2-361C9111D945}" type="presOf" srcId="{55136AA7-1C60-4D4A-8F8A-9A009B0BCBED}" destId="{63C31BAC-4FC4-44B8-9341-677C23F8C3B8}" srcOrd="0" destOrd="0" presId="urn:microsoft.com/office/officeart/2005/8/layout/vList2"/>
    <dgm:cxn modelId="{F2A2824C-37C1-41B1-AD2A-CFA657AFB87E}" type="presOf" srcId="{BA358D0F-B10F-4B26-9EE2-A1B2FEF6F8F0}" destId="{0271912C-138F-4FED-BBD3-880FEA0606C7}" srcOrd="0" destOrd="0" presId="urn:microsoft.com/office/officeart/2005/8/layout/vList2"/>
    <dgm:cxn modelId="{3541ED7B-4146-433E-B2A8-442D046AD050}" srcId="{D29274FF-0934-4934-A7E0-EEB7581E4581}" destId="{55136AA7-1C60-4D4A-8F8A-9A009B0BCBED}" srcOrd="2" destOrd="0" parTransId="{2A00CE14-4A9A-44A6-B562-0C316664AAC7}" sibTransId="{092C9860-7113-49DB-9F30-CFC34E2DCC4B}"/>
    <dgm:cxn modelId="{72C4C28A-3EF8-4E19-BAB6-E794EE30A614}" srcId="{D29274FF-0934-4934-A7E0-EEB7581E4581}" destId="{BA358D0F-B10F-4B26-9EE2-A1B2FEF6F8F0}" srcOrd="3" destOrd="0" parTransId="{2F56A3B3-30F7-49BA-97F7-2004EC70D312}" sibTransId="{3150EF61-46F3-47FF-870F-687BDCF6CDD1}"/>
    <dgm:cxn modelId="{15E3379F-6C6F-4A9C-8214-C89B7A6947A9}" srcId="{D29274FF-0934-4934-A7E0-EEB7581E4581}" destId="{0E43297F-CC4B-4FAE-BCB7-3C4F56A9CF2C}" srcOrd="1" destOrd="0" parTransId="{0952DA2A-23D4-4331-833B-F40AEA17BEC9}" sibTransId="{341F6A7D-3B2A-41F1-8D18-FFB923D25300}"/>
    <dgm:cxn modelId="{A8E7D2A3-192B-4E39-80CA-AC48403F3224}" type="presOf" srcId="{CC533221-C0CD-4B73-BE60-F6EEA6806D96}" destId="{533BBF75-B887-46D5-AFF3-5EA79B99A6B9}" srcOrd="0" destOrd="0" presId="urn:microsoft.com/office/officeart/2005/8/layout/vList2"/>
    <dgm:cxn modelId="{29EA6AAA-4E0C-40DD-A61E-E4AA661E6D25}" srcId="{D29274FF-0934-4934-A7E0-EEB7581E4581}" destId="{28EC7910-AE77-477B-AE22-F937965565A8}" srcOrd="6" destOrd="0" parTransId="{FAFD659A-08C7-4FB1-81E6-F113728B53E6}" sibTransId="{014D2B48-1040-48D0-A9CF-5D69789D98EC}"/>
    <dgm:cxn modelId="{F298DFE7-08A2-490B-A9F6-C5CFF89B717E}" type="presOf" srcId="{0E43297F-CC4B-4FAE-BCB7-3C4F56A9CF2C}" destId="{B28FA12A-0B02-4E69-BE42-DE46C7955BF9}" srcOrd="0" destOrd="0" presId="urn:microsoft.com/office/officeart/2005/8/layout/vList2"/>
    <dgm:cxn modelId="{2DCC19F2-B933-4B2C-835E-EEE6C6126AEC}" type="presOf" srcId="{28EC7910-AE77-477B-AE22-F937965565A8}" destId="{4AC894DF-A282-4833-AA42-81A5AE029A49}" srcOrd="0" destOrd="0" presId="urn:microsoft.com/office/officeart/2005/8/layout/vList2"/>
    <dgm:cxn modelId="{C77899A6-DED7-4F54-A823-3DEAFBC6000D}" type="presParOf" srcId="{C1C19965-D168-4CF6-82BD-325E2D70672F}" destId="{099BA8DE-F57E-4742-A6CD-9850748B64B1}" srcOrd="0" destOrd="0" presId="urn:microsoft.com/office/officeart/2005/8/layout/vList2"/>
    <dgm:cxn modelId="{23DC5A37-1ECB-4DD6-8281-70936559CF43}" type="presParOf" srcId="{C1C19965-D168-4CF6-82BD-325E2D70672F}" destId="{5FF1EC3D-C8F4-4DED-9B24-58E3C62238B0}" srcOrd="1" destOrd="0" presId="urn:microsoft.com/office/officeart/2005/8/layout/vList2"/>
    <dgm:cxn modelId="{137ED77F-D2CA-42C9-9618-CAB18F9A06F2}" type="presParOf" srcId="{C1C19965-D168-4CF6-82BD-325E2D70672F}" destId="{B28FA12A-0B02-4E69-BE42-DE46C7955BF9}" srcOrd="2" destOrd="0" presId="urn:microsoft.com/office/officeart/2005/8/layout/vList2"/>
    <dgm:cxn modelId="{D3AB00EF-5497-4D1A-AB2F-3429BE54D52F}" type="presParOf" srcId="{C1C19965-D168-4CF6-82BD-325E2D70672F}" destId="{709B5E68-A818-4B82-BFCE-4B731BF48FE5}" srcOrd="3" destOrd="0" presId="urn:microsoft.com/office/officeart/2005/8/layout/vList2"/>
    <dgm:cxn modelId="{C0BDEF6F-092F-49BA-8CDF-33BBB36B0897}" type="presParOf" srcId="{C1C19965-D168-4CF6-82BD-325E2D70672F}" destId="{63C31BAC-4FC4-44B8-9341-677C23F8C3B8}" srcOrd="4" destOrd="0" presId="urn:microsoft.com/office/officeart/2005/8/layout/vList2"/>
    <dgm:cxn modelId="{D02972C4-DF79-4686-B502-65CCF5DD5596}" type="presParOf" srcId="{C1C19965-D168-4CF6-82BD-325E2D70672F}" destId="{5B7AEAA6-078D-425A-A03E-EFACFB121864}" srcOrd="5" destOrd="0" presId="urn:microsoft.com/office/officeart/2005/8/layout/vList2"/>
    <dgm:cxn modelId="{1FC9B26A-1357-4BDD-ADD8-E4AF584A89CC}" type="presParOf" srcId="{C1C19965-D168-4CF6-82BD-325E2D70672F}" destId="{0271912C-138F-4FED-BBD3-880FEA0606C7}" srcOrd="6" destOrd="0" presId="urn:microsoft.com/office/officeart/2005/8/layout/vList2"/>
    <dgm:cxn modelId="{728271D9-3824-4298-ADE8-6990FE660C95}" type="presParOf" srcId="{C1C19965-D168-4CF6-82BD-325E2D70672F}" destId="{515ED2E2-CE49-4350-A45B-CC2EC462ED4C}" srcOrd="7" destOrd="0" presId="urn:microsoft.com/office/officeart/2005/8/layout/vList2"/>
    <dgm:cxn modelId="{104A9AC7-4C49-4588-A253-204A18210F02}" type="presParOf" srcId="{C1C19965-D168-4CF6-82BD-325E2D70672F}" destId="{2CD68537-1355-4CC0-96E8-44410043F483}" srcOrd="8" destOrd="0" presId="urn:microsoft.com/office/officeart/2005/8/layout/vList2"/>
    <dgm:cxn modelId="{FBB269C5-B73B-4179-9525-1280E519DB0F}" type="presParOf" srcId="{C1C19965-D168-4CF6-82BD-325E2D70672F}" destId="{EB904FC6-3E59-48DF-87F8-46DE64946819}" srcOrd="9" destOrd="0" presId="urn:microsoft.com/office/officeart/2005/8/layout/vList2"/>
    <dgm:cxn modelId="{B7DA2707-253E-4092-8519-3C14E4F16B16}" type="presParOf" srcId="{C1C19965-D168-4CF6-82BD-325E2D70672F}" destId="{533BBF75-B887-46D5-AFF3-5EA79B99A6B9}" srcOrd="10" destOrd="0" presId="urn:microsoft.com/office/officeart/2005/8/layout/vList2"/>
    <dgm:cxn modelId="{65EB5496-7682-426B-BC63-372F60B06600}" type="presParOf" srcId="{C1C19965-D168-4CF6-82BD-325E2D70672F}" destId="{C986EA34-EE04-4E50-9414-5D0D14FA3F2B}" srcOrd="11" destOrd="0" presId="urn:microsoft.com/office/officeart/2005/8/layout/vList2"/>
    <dgm:cxn modelId="{A5A3FA27-F581-46C9-A8C3-0C970CE467B7}" type="presParOf" srcId="{C1C19965-D168-4CF6-82BD-325E2D70672F}" destId="{4AC894DF-A282-4833-AA42-81A5AE029A4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5BA1DF8-AB94-4CEC-B23F-9434983A194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513B8E2-2C94-43D4-825C-1F3289EE80DD}">
      <dgm:prSet/>
      <dgm:spPr/>
      <dgm:t>
        <a:bodyPr/>
        <a:lstStyle/>
        <a:p>
          <a:r>
            <a:rPr lang="en-IN"/>
            <a:t>Hyperparameter tuning and calibration for </a:t>
          </a:r>
          <a:r>
            <a:rPr lang="en-IN" b="1"/>
            <a:t>EfficientDet-D0</a:t>
          </a:r>
          <a:endParaRPr lang="en-US"/>
        </a:p>
      </dgm:t>
    </dgm:pt>
    <dgm:pt modelId="{241CE7DD-1CC4-4A7C-85B9-A2640DA70415}" type="parTrans" cxnId="{7EB6AF15-E6CD-43EB-AE83-6F830D841540}">
      <dgm:prSet/>
      <dgm:spPr/>
      <dgm:t>
        <a:bodyPr/>
        <a:lstStyle/>
        <a:p>
          <a:endParaRPr lang="en-US"/>
        </a:p>
      </dgm:t>
    </dgm:pt>
    <dgm:pt modelId="{A6B61329-DFA6-4936-ABB9-3D231F7B3EBF}" type="sibTrans" cxnId="{7EB6AF15-E6CD-43EB-AE83-6F830D841540}">
      <dgm:prSet/>
      <dgm:spPr/>
      <dgm:t>
        <a:bodyPr/>
        <a:lstStyle/>
        <a:p>
          <a:endParaRPr lang="en-US"/>
        </a:p>
      </dgm:t>
    </dgm:pt>
    <dgm:pt modelId="{6B22850B-3EB4-44E5-9E8A-C79D25ABBD9E}">
      <dgm:prSet/>
      <dgm:spPr/>
      <dgm:t>
        <a:bodyPr/>
        <a:lstStyle/>
        <a:p>
          <a:r>
            <a:rPr lang="en-IN"/>
            <a:t>Explore next-generation detectors such as </a:t>
          </a:r>
          <a:r>
            <a:rPr lang="en-IN" b="1"/>
            <a:t>YOLOv9</a:t>
          </a:r>
          <a:r>
            <a:rPr lang="en-IN"/>
            <a:t> or transformer-based models</a:t>
          </a:r>
          <a:endParaRPr lang="en-US"/>
        </a:p>
      </dgm:t>
    </dgm:pt>
    <dgm:pt modelId="{DC45BD9E-1E33-4FCB-BCA4-5C60B88F0CF0}" type="parTrans" cxnId="{3822D997-88B5-446A-97B6-143056AB51EB}">
      <dgm:prSet/>
      <dgm:spPr/>
      <dgm:t>
        <a:bodyPr/>
        <a:lstStyle/>
        <a:p>
          <a:endParaRPr lang="en-US"/>
        </a:p>
      </dgm:t>
    </dgm:pt>
    <dgm:pt modelId="{BBF289F6-B7E2-405E-BE97-393B941AB8E2}" type="sibTrans" cxnId="{3822D997-88B5-446A-97B6-143056AB51EB}">
      <dgm:prSet/>
      <dgm:spPr/>
      <dgm:t>
        <a:bodyPr/>
        <a:lstStyle/>
        <a:p>
          <a:endParaRPr lang="en-US"/>
        </a:p>
      </dgm:t>
    </dgm:pt>
    <dgm:pt modelId="{7C064614-B6BC-4ED5-9F83-25B67D95E659}">
      <dgm:prSet/>
      <dgm:spPr/>
      <dgm:t>
        <a:bodyPr/>
        <a:lstStyle/>
        <a:p>
          <a:r>
            <a:rPr lang="en-IN"/>
            <a:t>Develop a </a:t>
          </a:r>
          <a:r>
            <a:rPr lang="en-IN" b="1"/>
            <a:t>multi-task model</a:t>
          </a:r>
          <a:r>
            <a:rPr lang="en-IN"/>
            <a:t> combining segmentation + detection in one network</a:t>
          </a:r>
          <a:endParaRPr lang="en-US"/>
        </a:p>
      </dgm:t>
    </dgm:pt>
    <dgm:pt modelId="{6F34EB7C-94DA-49C6-843A-8F04204427D5}" type="parTrans" cxnId="{0DCC31FD-6959-4182-937A-D9ED4183B5FB}">
      <dgm:prSet/>
      <dgm:spPr/>
      <dgm:t>
        <a:bodyPr/>
        <a:lstStyle/>
        <a:p>
          <a:endParaRPr lang="en-US"/>
        </a:p>
      </dgm:t>
    </dgm:pt>
    <dgm:pt modelId="{30EF85D5-5281-4A63-B519-B6FE8784AADE}" type="sibTrans" cxnId="{0DCC31FD-6959-4182-937A-D9ED4183B5FB}">
      <dgm:prSet/>
      <dgm:spPr/>
      <dgm:t>
        <a:bodyPr/>
        <a:lstStyle/>
        <a:p>
          <a:endParaRPr lang="en-US"/>
        </a:p>
      </dgm:t>
    </dgm:pt>
    <dgm:pt modelId="{480D4CBF-F30F-4F57-9088-FE9B85D42A81}">
      <dgm:prSet/>
      <dgm:spPr/>
      <dgm:t>
        <a:bodyPr/>
        <a:lstStyle/>
        <a:p>
          <a:r>
            <a:rPr lang="en-IN"/>
            <a:t>Test models on </a:t>
          </a:r>
          <a:r>
            <a:rPr lang="en-IN" b="1"/>
            <a:t>edge hardware</a:t>
          </a:r>
          <a:r>
            <a:rPr lang="en-IN"/>
            <a:t> (e.g., Jetson, Raspberry Pi, industrial robotics hardware)</a:t>
          </a:r>
          <a:endParaRPr lang="en-US"/>
        </a:p>
      </dgm:t>
    </dgm:pt>
    <dgm:pt modelId="{FA7E23FE-F92B-4B9C-A175-E7EB0AF40EBA}" type="parTrans" cxnId="{440B7462-FF90-46D2-9253-F2B8685EAC60}">
      <dgm:prSet/>
      <dgm:spPr/>
      <dgm:t>
        <a:bodyPr/>
        <a:lstStyle/>
        <a:p>
          <a:endParaRPr lang="en-US"/>
        </a:p>
      </dgm:t>
    </dgm:pt>
    <dgm:pt modelId="{EAD6F6A0-A89D-4C20-B38A-9A1CCC745D87}" type="sibTrans" cxnId="{440B7462-FF90-46D2-9253-F2B8685EAC60}">
      <dgm:prSet/>
      <dgm:spPr/>
      <dgm:t>
        <a:bodyPr/>
        <a:lstStyle/>
        <a:p>
          <a:endParaRPr lang="en-US"/>
        </a:p>
      </dgm:t>
    </dgm:pt>
    <dgm:pt modelId="{CD95E79E-EEAA-4832-9C2E-A2BEE8823DD9}">
      <dgm:prSet/>
      <dgm:spPr/>
      <dgm:t>
        <a:bodyPr/>
        <a:lstStyle/>
        <a:p>
          <a:r>
            <a:rPr lang="en-IN"/>
            <a:t>Evaluate performance after optimization (quantization, pruning)</a:t>
          </a:r>
          <a:endParaRPr lang="en-US"/>
        </a:p>
      </dgm:t>
    </dgm:pt>
    <dgm:pt modelId="{9EA437CD-2386-4779-863F-DCDA2378CAC6}" type="parTrans" cxnId="{DE3EDC8A-9462-47B8-8966-EF50B910D28B}">
      <dgm:prSet/>
      <dgm:spPr/>
      <dgm:t>
        <a:bodyPr/>
        <a:lstStyle/>
        <a:p>
          <a:endParaRPr lang="en-US"/>
        </a:p>
      </dgm:t>
    </dgm:pt>
    <dgm:pt modelId="{5B28A6FB-F21A-4F3B-A7BF-A502AC1B4180}" type="sibTrans" cxnId="{DE3EDC8A-9462-47B8-8966-EF50B910D28B}">
      <dgm:prSet/>
      <dgm:spPr/>
      <dgm:t>
        <a:bodyPr/>
        <a:lstStyle/>
        <a:p>
          <a:endParaRPr lang="en-US"/>
        </a:p>
      </dgm:t>
    </dgm:pt>
    <dgm:pt modelId="{DC93C2B8-6DF9-40C0-842F-18A213B99B04}" type="pres">
      <dgm:prSet presAssocID="{E5BA1DF8-AB94-4CEC-B23F-9434983A1949}" presName="vert0" presStyleCnt="0">
        <dgm:presLayoutVars>
          <dgm:dir/>
          <dgm:animOne val="branch"/>
          <dgm:animLvl val="lvl"/>
        </dgm:presLayoutVars>
      </dgm:prSet>
      <dgm:spPr/>
    </dgm:pt>
    <dgm:pt modelId="{1E6E0154-C2BF-46B2-99DB-A6AC1112BFF0}" type="pres">
      <dgm:prSet presAssocID="{1513B8E2-2C94-43D4-825C-1F3289EE80DD}" presName="thickLine" presStyleLbl="alignNode1" presStyleIdx="0" presStyleCnt="5"/>
      <dgm:spPr/>
    </dgm:pt>
    <dgm:pt modelId="{DEA84BD7-3655-4270-9ABB-AD9EF5C01787}" type="pres">
      <dgm:prSet presAssocID="{1513B8E2-2C94-43D4-825C-1F3289EE80DD}" presName="horz1" presStyleCnt="0"/>
      <dgm:spPr/>
    </dgm:pt>
    <dgm:pt modelId="{E6090A3B-0EE8-459E-B7E1-CBC75C6D8E9C}" type="pres">
      <dgm:prSet presAssocID="{1513B8E2-2C94-43D4-825C-1F3289EE80DD}" presName="tx1" presStyleLbl="revTx" presStyleIdx="0" presStyleCnt="5"/>
      <dgm:spPr/>
    </dgm:pt>
    <dgm:pt modelId="{F0D3CA83-A2E9-43CC-B83E-7807B5E42796}" type="pres">
      <dgm:prSet presAssocID="{1513B8E2-2C94-43D4-825C-1F3289EE80DD}" presName="vert1" presStyleCnt="0"/>
      <dgm:spPr/>
    </dgm:pt>
    <dgm:pt modelId="{CEDD9D1C-428C-4260-BB9B-D4E6E4C9BAA7}" type="pres">
      <dgm:prSet presAssocID="{6B22850B-3EB4-44E5-9E8A-C79D25ABBD9E}" presName="thickLine" presStyleLbl="alignNode1" presStyleIdx="1" presStyleCnt="5"/>
      <dgm:spPr/>
    </dgm:pt>
    <dgm:pt modelId="{43DCC5E4-FA83-4497-9622-1738F172FA27}" type="pres">
      <dgm:prSet presAssocID="{6B22850B-3EB4-44E5-9E8A-C79D25ABBD9E}" presName="horz1" presStyleCnt="0"/>
      <dgm:spPr/>
    </dgm:pt>
    <dgm:pt modelId="{8B4978BB-25A3-4335-A4F9-1D5AB9BF02F3}" type="pres">
      <dgm:prSet presAssocID="{6B22850B-3EB4-44E5-9E8A-C79D25ABBD9E}" presName="tx1" presStyleLbl="revTx" presStyleIdx="1" presStyleCnt="5"/>
      <dgm:spPr/>
    </dgm:pt>
    <dgm:pt modelId="{C7EC33B0-CECC-493C-9221-92C62271D1E6}" type="pres">
      <dgm:prSet presAssocID="{6B22850B-3EB4-44E5-9E8A-C79D25ABBD9E}" presName="vert1" presStyleCnt="0"/>
      <dgm:spPr/>
    </dgm:pt>
    <dgm:pt modelId="{4CCE141C-A2D7-4524-83B7-64C5FC1D6604}" type="pres">
      <dgm:prSet presAssocID="{7C064614-B6BC-4ED5-9F83-25B67D95E659}" presName="thickLine" presStyleLbl="alignNode1" presStyleIdx="2" presStyleCnt="5"/>
      <dgm:spPr/>
    </dgm:pt>
    <dgm:pt modelId="{62381806-59FE-458C-B10A-C962BC866ECF}" type="pres">
      <dgm:prSet presAssocID="{7C064614-B6BC-4ED5-9F83-25B67D95E659}" presName="horz1" presStyleCnt="0"/>
      <dgm:spPr/>
    </dgm:pt>
    <dgm:pt modelId="{BA043092-B153-4CF2-B84D-EBF459079632}" type="pres">
      <dgm:prSet presAssocID="{7C064614-B6BC-4ED5-9F83-25B67D95E659}" presName="tx1" presStyleLbl="revTx" presStyleIdx="2" presStyleCnt="5"/>
      <dgm:spPr/>
    </dgm:pt>
    <dgm:pt modelId="{8E9B9A6B-43B8-431C-B286-BDC31CD7F0EC}" type="pres">
      <dgm:prSet presAssocID="{7C064614-B6BC-4ED5-9F83-25B67D95E659}" presName="vert1" presStyleCnt="0"/>
      <dgm:spPr/>
    </dgm:pt>
    <dgm:pt modelId="{7F5F3473-821A-457F-B7C3-D7D492F3C503}" type="pres">
      <dgm:prSet presAssocID="{480D4CBF-F30F-4F57-9088-FE9B85D42A81}" presName="thickLine" presStyleLbl="alignNode1" presStyleIdx="3" presStyleCnt="5"/>
      <dgm:spPr/>
    </dgm:pt>
    <dgm:pt modelId="{4587DF9E-C561-42E9-8109-F828EF919C5A}" type="pres">
      <dgm:prSet presAssocID="{480D4CBF-F30F-4F57-9088-FE9B85D42A81}" presName="horz1" presStyleCnt="0"/>
      <dgm:spPr/>
    </dgm:pt>
    <dgm:pt modelId="{C42AC05F-42C5-4AD1-84BA-67AEAE6A1251}" type="pres">
      <dgm:prSet presAssocID="{480D4CBF-F30F-4F57-9088-FE9B85D42A81}" presName="tx1" presStyleLbl="revTx" presStyleIdx="3" presStyleCnt="5"/>
      <dgm:spPr/>
    </dgm:pt>
    <dgm:pt modelId="{8B60BCAE-C73E-4260-A1D0-0855965B5D9E}" type="pres">
      <dgm:prSet presAssocID="{480D4CBF-F30F-4F57-9088-FE9B85D42A81}" presName="vert1" presStyleCnt="0"/>
      <dgm:spPr/>
    </dgm:pt>
    <dgm:pt modelId="{8D42290A-C583-4F93-BD2A-7DEB65761BF2}" type="pres">
      <dgm:prSet presAssocID="{CD95E79E-EEAA-4832-9C2E-A2BEE8823DD9}" presName="thickLine" presStyleLbl="alignNode1" presStyleIdx="4" presStyleCnt="5"/>
      <dgm:spPr/>
    </dgm:pt>
    <dgm:pt modelId="{12E19E2E-4538-4573-8303-D3ABD778C168}" type="pres">
      <dgm:prSet presAssocID="{CD95E79E-EEAA-4832-9C2E-A2BEE8823DD9}" presName="horz1" presStyleCnt="0"/>
      <dgm:spPr/>
    </dgm:pt>
    <dgm:pt modelId="{56ABB6B1-17A7-4A4E-AB20-9EAD6BA63BF8}" type="pres">
      <dgm:prSet presAssocID="{CD95E79E-EEAA-4832-9C2E-A2BEE8823DD9}" presName="tx1" presStyleLbl="revTx" presStyleIdx="4" presStyleCnt="5"/>
      <dgm:spPr/>
    </dgm:pt>
    <dgm:pt modelId="{2A8255CF-61EB-47CF-A588-00910A78F6BD}" type="pres">
      <dgm:prSet presAssocID="{CD95E79E-EEAA-4832-9C2E-A2BEE8823DD9}" presName="vert1" presStyleCnt="0"/>
      <dgm:spPr/>
    </dgm:pt>
  </dgm:ptLst>
  <dgm:cxnLst>
    <dgm:cxn modelId="{7EB6AF15-E6CD-43EB-AE83-6F830D841540}" srcId="{E5BA1DF8-AB94-4CEC-B23F-9434983A1949}" destId="{1513B8E2-2C94-43D4-825C-1F3289EE80DD}" srcOrd="0" destOrd="0" parTransId="{241CE7DD-1CC4-4A7C-85B9-A2640DA70415}" sibTransId="{A6B61329-DFA6-4936-ABB9-3D231F7B3EBF}"/>
    <dgm:cxn modelId="{B4D6B13F-C05C-4D56-A3DA-D60142AF8094}" type="presOf" srcId="{CD95E79E-EEAA-4832-9C2E-A2BEE8823DD9}" destId="{56ABB6B1-17A7-4A4E-AB20-9EAD6BA63BF8}" srcOrd="0" destOrd="0" presId="urn:microsoft.com/office/officeart/2008/layout/LinedList"/>
    <dgm:cxn modelId="{440B7462-FF90-46D2-9253-F2B8685EAC60}" srcId="{E5BA1DF8-AB94-4CEC-B23F-9434983A1949}" destId="{480D4CBF-F30F-4F57-9088-FE9B85D42A81}" srcOrd="3" destOrd="0" parTransId="{FA7E23FE-F92B-4B9C-A175-E7EB0AF40EBA}" sibTransId="{EAD6F6A0-A89D-4C20-B38A-9A1CCC745D87}"/>
    <dgm:cxn modelId="{DE3EDC8A-9462-47B8-8966-EF50B910D28B}" srcId="{E5BA1DF8-AB94-4CEC-B23F-9434983A1949}" destId="{CD95E79E-EEAA-4832-9C2E-A2BEE8823DD9}" srcOrd="4" destOrd="0" parTransId="{9EA437CD-2386-4779-863F-DCDA2378CAC6}" sibTransId="{5B28A6FB-F21A-4F3B-A7BF-A502AC1B4180}"/>
    <dgm:cxn modelId="{3822D997-88B5-446A-97B6-143056AB51EB}" srcId="{E5BA1DF8-AB94-4CEC-B23F-9434983A1949}" destId="{6B22850B-3EB4-44E5-9E8A-C79D25ABBD9E}" srcOrd="1" destOrd="0" parTransId="{DC45BD9E-1E33-4FCB-BCA4-5C60B88F0CF0}" sibTransId="{BBF289F6-B7E2-405E-BE97-393B941AB8E2}"/>
    <dgm:cxn modelId="{DACC0EA3-E613-40BB-8A1C-259C32018E59}" type="presOf" srcId="{6B22850B-3EB4-44E5-9E8A-C79D25ABBD9E}" destId="{8B4978BB-25A3-4335-A4F9-1D5AB9BF02F3}" srcOrd="0" destOrd="0" presId="urn:microsoft.com/office/officeart/2008/layout/LinedList"/>
    <dgm:cxn modelId="{EE84E6B9-70D7-494F-8957-D882894311BC}" type="presOf" srcId="{1513B8E2-2C94-43D4-825C-1F3289EE80DD}" destId="{E6090A3B-0EE8-459E-B7E1-CBC75C6D8E9C}" srcOrd="0" destOrd="0" presId="urn:microsoft.com/office/officeart/2008/layout/LinedList"/>
    <dgm:cxn modelId="{0C4CB8C0-9B24-421D-A2DB-CEF87649C1BC}" type="presOf" srcId="{E5BA1DF8-AB94-4CEC-B23F-9434983A1949}" destId="{DC93C2B8-6DF9-40C0-842F-18A213B99B04}" srcOrd="0" destOrd="0" presId="urn:microsoft.com/office/officeart/2008/layout/LinedList"/>
    <dgm:cxn modelId="{096DC9D7-FAE3-49FD-9AC8-B423D55A4B33}" type="presOf" srcId="{480D4CBF-F30F-4F57-9088-FE9B85D42A81}" destId="{C42AC05F-42C5-4AD1-84BA-67AEAE6A1251}" srcOrd="0" destOrd="0" presId="urn:microsoft.com/office/officeart/2008/layout/LinedList"/>
    <dgm:cxn modelId="{195E3FDD-A7CA-4217-A5DE-D71BB901565E}" type="presOf" srcId="{7C064614-B6BC-4ED5-9F83-25B67D95E659}" destId="{BA043092-B153-4CF2-B84D-EBF459079632}" srcOrd="0" destOrd="0" presId="urn:microsoft.com/office/officeart/2008/layout/LinedList"/>
    <dgm:cxn modelId="{0DCC31FD-6959-4182-937A-D9ED4183B5FB}" srcId="{E5BA1DF8-AB94-4CEC-B23F-9434983A1949}" destId="{7C064614-B6BC-4ED5-9F83-25B67D95E659}" srcOrd="2" destOrd="0" parTransId="{6F34EB7C-94DA-49C6-843A-8F04204427D5}" sibTransId="{30EF85D5-5281-4A63-B519-B6FE8784AADE}"/>
    <dgm:cxn modelId="{5759413D-0D3A-432A-AB3F-CD7916EFD8B3}" type="presParOf" srcId="{DC93C2B8-6DF9-40C0-842F-18A213B99B04}" destId="{1E6E0154-C2BF-46B2-99DB-A6AC1112BFF0}" srcOrd="0" destOrd="0" presId="urn:microsoft.com/office/officeart/2008/layout/LinedList"/>
    <dgm:cxn modelId="{2356EB69-F1EE-4ACD-A5F9-FB8362343471}" type="presParOf" srcId="{DC93C2B8-6DF9-40C0-842F-18A213B99B04}" destId="{DEA84BD7-3655-4270-9ABB-AD9EF5C01787}" srcOrd="1" destOrd="0" presId="urn:microsoft.com/office/officeart/2008/layout/LinedList"/>
    <dgm:cxn modelId="{902BFC46-7701-41A6-BFD7-910D34E559FA}" type="presParOf" srcId="{DEA84BD7-3655-4270-9ABB-AD9EF5C01787}" destId="{E6090A3B-0EE8-459E-B7E1-CBC75C6D8E9C}" srcOrd="0" destOrd="0" presId="urn:microsoft.com/office/officeart/2008/layout/LinedList"/>
    <dgm:cxn modelId="{443F6235-6F10-47CA-859A-0CE08ACE525E}" type="presParOf" srcId="{DEA84BD7-3655-4270-9ABB-AD9EF5C01787}" destId="{F0D3CA83-A2E9-43CC-B83E-7807B5E42796}" srcOrd="1" destOrd="0" presId="urn:microsoft.com/office/officeart/2008/layout/LinedList"/>
    <dgm:cxn modelId="{E2426A07-2F40-473D-9127-FE2E18EEF3C1}" type="presParOf" srcId="{DC93C2B8-6DF9-40C0-842F-18A213B99B04}" destId="{CEDD9D1C-428C-4260-BB9B-D4E6E4C9BAA7}" srcOrd="2" destOrd="0" presId="urn:microsoft.com/office/officeart/2008/layout/LinedList"/>
    <dgm:cxn modelId="{752B1345-5544-4BE2-A77B-FD6DB47A6E39}" type="presParOf" srcId="{DC93C2B8-6DF9-40C0-842F-18A213B99B04}" destId="{43DCC5E4-FA83-4497-9622-1738F172FA27}" srcOrd="3" destOrd="0" presId="urn:microsoft.com/office/officeart/2008/layout/LinedList"/>
    <dgm:cxn modelId="{CBA04F2F-7AD3-4823-B724-847D0B52FD8F}" type="presParOf" srcId="{43DCC5E4-FA83-4497-9622-1738F172FA27}" destId="{8B4978BB-25A3-4335-A4F9-1D5AB9BF02F3}" srcOrd="0" destOrd="0" presId="urn:microsoft.com/office/officeart/2008/layout/LinedList"/>
    <dgm:cxn modelId="{2DE53B7B-BAE6-44D3-93FA-362E5168D11F}" type="presParOf" srcId="{43DCC5E4-FA83-4497-9622-1738F172FA27}" destId="{C7EC33B0-CECC-493C-9221-92C62271D1E6}" srcOrd="1" destOrd="0" presId="urn:microsoft.com/office/officeart/2008/layout/LinedList"/>
    <dgm:cxn modelId="{569F571C-E4E4-466B-A891-60E5E8072F79}" type="presParOf" srcId="{DC93C2B8-6DF9-40C0-842F-18A213B99B04}" destId="{4CCE141C-A2D7-4524-83B7-64C5FC1D6604}" srcOrd="4" destOrd="0" presId="urn:microsoft.com/office/officeart/2008/layout/LinedList"/>
    <dgm:cxn modelId="{B350AAB7-EA8B-4553-98FC-DC11BC43F6CE}" type="presParOf" srcId="{DC93C2B8-6DF9-40C0-842F-18A213B99B04}" destId="{62381806-59FE-458C-B10A-C962BC866ECF}" srcOrd="5" destOrd="0" presId="urn:microsoft.com/office/officeart/2008/layout/LinedList"/>
    <dgm:cxn modelId="{583BC2B4-8422-4FCD-B25A-B0B0C55675E2}" type="presParOf" srcId="{62381806-59FE-458C-B10A-C962BC866ECF}" destId="{BA043092-B153-4CF2-B84D-EBF459079632}" srcOrd="0" destOrd="0" presId="urn:microsoft.com/office/officeart/2008/layout/LinedList"/>
    <dgm:cxn modelId="{5CF428E9-D268-4F77-BB6B-0F38CBCF080C}" type="presParOf" srcId="{62381806-59FE-458C-B10A-C962BC866ECF}" destId="{8E9B9A6B-43B8-431C-B286-BDC31CD7F0EC}" srcOrd="1" destOrd="0" presId="urn:microsoft.com/office/officeart/2008/layout/LinedList"/>
    <dgm:cxn modelId="{CFB6546C-6CAC-4D73-A556-428CC1724D11}" type="presParOf" srcId="{DC93C2B8-6DF9-40C0-842F-18A213B99B04}" destId="{7F5F3473-821A-457F-B7C3-D7D492F3C503}" srcOrd="6" destOrd="0" presId="urn:microsoft.com/office/officeart/2008/layout/LinedList"/>
    <dgm:cxn modelId="{BA7181FD-6284-4454-948C-B355E593D031}" type="presParOf" srcId="{DC93C2B8-6DF9-40C0-842F-18A213B99B04}" destId="{4587DF9E-C561-42E9-8109-F828EF919C5A}" srcOrd="7" destOrd="0" presId="urn:microsoft.com/office/officeart/2008/layout/LinedList"/>
    <dgm:cxn modelId="{52982F0F-77C2-4BAE-97FF-2B1F5CC04D0B}" type="presParOf" srcId="{4587DF9E-C561-42E9-8109-F828EF919C5A}" destId="{C42AC05F-42C5-4AD1-84BA-67AEAE6A1251}" srcOrd="0" destOrd="0" presId="urn:microsoft.com/office/officeart/2008/layout/LinedList"/>
    <dgm:cxn modelId="{157E7EDC-4798-42E9-A0CA-AD90D15DB529}" type="presParOf" srcId="{4587DF9E-C561-42E9-8109-F828EF919C5A}" destId="{8B60BCAE-C73E-4260-A1D0-0855965B5D9E}" srcOrd="1" destOrd="0" presId="urn:microsoft.com/office/officeart/2008/layout/LinedList"/>
    <dgm:cxn modelId="{E065F749-AC30-4D19-9F96-DCBD32479AEB}" type="presParOf" srcId="{DC93C2B8-6DF9-40C0-842F-18A213B99B04}" destId="{8D42290A-C583-4F93-BD2A-7DEB65761BF2}" srcOrd="8" destOrd="0" presId="urn:microsoft.com/office/officeart/2008/layout/LinedList"/>
    <dgm:cxn modelId="{259EBDD8-C792-4C8E-827F-B936820E19C2}" type="presParOf" srcId="{DC93C2B8-6DF9-40C0-842F-18A213B99B04}" destId="{12E19E2E-4538-4573-8303-D3ABD778C168}" srcOrd="9" destOrd="0" presId="urn:microsoft.com/office/officeart/2008/layout/LinedList"/>
    <dgm:cxn modelId="{315EE163-1771-4A72-ABA5-D39A51FEE969}" type="presParOf" srcId="{12E19E2E-4538-4573-8303-D3ABD778C168}" destId="{56ABB6B1-17A7-4A4E-AB20-9EAD6BA63BF8}" srcOrd="0" destOrd="0" presId="urn:microsoft.com/office/officeart/2008/layout/LinedList"/>
    <dgm:cxn modelId="{090FE572-29A8-4A6A-8347-74132573A641}" type="presParOf" srcId="{12E19E2E-4538-4573-8303-D3ABD778C168}" destId="{2A8255CF-61EB-47CF-A588-00910A78F6B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3C551-8A26-4C32-BF06-7DC9EDA95BF0}">
      <dsp:nvSpPr>
        <dsp:cNvPr id="0" name=""/>
        <dsp:cNvSpPr/>
      </dsp:nvSpPr>
      <dsp:spPr>
        <a:xfrm>
          <a:off x="255752" y="777641"/>
          <a:ext cx="797765" cy="79776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74233B-F765-49C0-A378-170DDABF07C2}">
      <dsp:nvSpPr>
        <dsp:cNvPr id="0" name=""/>
        <dsp:cNvSpPr/>
      </dsp:nvSpPr>
      <dsp:spPr>
        <a:xfrm>
          <a:off x="425767" y="947657"/>
          <a:ext cx="457734" cy="4577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D7F362-7048-49EE-A10E-E3D5C94C4F07}">
      <dsp:nvSpPr>
        <dsp:cNvPr id="0" name=""/>
        <dsp:cNvSpPr/>
      </dsp:nvSpPr>
      <dsp:spPr>
        <a:xfrm>
          <a:off x="728" y="1823891"/>
          <a:ext cx="1307812" cy="52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baseline="0"/>
            <a:t>Autonomous warehouses require reliable perception for safe robot navigation</a:t>
          </a:r>
          <a:endParaRPr lang="en-US" sz="1100" kern="1200"/>
        </a:p>
      </dsp:txBody>
      <dsp:txXfrm>
        <a:off x="728" y="1823891"/>
        <a:ext cx="1307812" cy="523125"/>
      </dsp:txXfrm>
    </dsp:sp>
    <dsp:sp modelId="{FC710499-D4E2-4AF9-BE46-CBF050681C20}">
      <dsp:nvSpPr>
        <dsp:cNvPr id="0" name=""/>
        <dsp:cNvSpPr/>
      </dsp:nvSpPr>
      <dsp:spPr>
        <a:xfrm>
          <a:off x="1792431" y="777641"/>
          <a:ext cx="797765" cy="79776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F3B51-3FC9-4DF7-9339-D558B4571D6F}">
      <dsp:nvSpPr>
        <dsp:cNvPr id="0" name=""/>
        <dsp:cNvSpPr/>
      </dsp:nvSpPr>
      <dsp:spPr>
        <a:xfrm>
          <a:off x="1962447" y="947657"/>
          <a:ext cx="457734" cy="4577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665D61-EFB8-4AA0-A2B1-C3749F54C498}">
      <dsp:nvSpPr>
        <dsp:cNvPr id="0" name=""/>
        <dsp:cNvSpPr/>
      </dsp:nvSpPr>
      <dsp:spPr>
        <a:xfrm>
          <a:off x="1537408" y="1823891"/>
          <a:ext cx="1307812" cy="52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baseline="0"/>
            <a:t>Two key tasks: </a:t>
          </a:r>
          <a:r>
            <a:rPr lang="en-US" sz="1100" b="1" i="0" kern="1200" baseline="0"/>
            <a:t>ground segmentation</a:t>
          </a:r>
          <a:r>
            <a:rPr lang="en-US" sz="1100" b="0" i="0" kern="1200" baseline="0"/>
            <a:t> and </a:t>
          </a:r>
          <a:r>
            <a:rPr lang="en-US" sz="1100" b="1" i="0" kern="1200" baseline="0"/>
            <a:t>pallet detection</a:t>
          </a:r>
          <a:endParaRPr lang="en-US" sz="1100" kern="1200"/>
        </a:p>
      </dsp:txBody>
      <dsp:txXfrm>
        <a:off x="1537408" y="1823891"/>
        <a:ext cx="1307812" cy="523125"/>
      </dsp:txXfrm>
    </dsp:sp>
    <dsp:sp modelId="{CA4F13E5-3ADD-4DA1-842D-B6A79F8EE131}">
      <dsp:nvSpPr>
        <dsp:cNvPr id="0" name=""/>
        <dsp:cNvSpPr/>
      </dsp:nvSpPr>
      <dsp:spPr>
        <a:xfrm>
          <a:off x="3329111" y="777641"/>
          <a:ext cx="797765" cy="79776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9DB4A-B94B-41DA-BDAA-03ABC9A181FE}">
      <dsp:nvSpPr>
        <dsp:cNvPr id="0" name=""/>
        <dsp:cNvSpPr/>
      </dsp:nvSpPr>
      <dsp:spPr>
        <a:xfrm>
          <a:off x="3499127" y="947657"/>
          <a:ext cx="457734" cy="4577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BE234B-EA53-4704-A450-041D6A8893F7}">
      <dsp:nvSpPr>
        <dsp:cNvPr id="0" name=""/>
        <dsp:cNvSpPr/>
      </dsp:nvSpPr>
      <dsp:spPr>
        <a:xfrm>
          <a:off x="3074088" y="1823891"/>
          <a:ext cx="1307812" cy="52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baseline="0"/>
            <a:t>Traditional CV struggles with lighting, shadows, reflections</a:t>
          </a:r>
          <a:endParaRPr lang="en-US" sz="1100" kern="1200"/>
        </a:p>
      </dsp:txBody>
      <dsp:txXfrm>
        <a:off x="3074088" y="1823891"/>
        <a:ext cx="1307812" cy="523125"/>
      </dsp:txXfrm>
    </dsp:sp>
    <dsp:sp modelId="{81FF4D9E-505D-48B8-B435-B9D0961D9D04}">
      <dsp:nvSpPr>
        <dsp:cNvPr id="0" name=""/>
        <dsp:cNvSpPr/>
      </dsp:nvSpPr>
      <dsp:spPr>
        <a:xfrm>
          <a:off x="4865791" y="777641"/>
          <a:ext cx="797765" cy="79776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65736-45EE-4F60-B288-56A03E754275}">
      <dsp:nvSpPr>
        <dsp:cNvPr id="0" name=""/>
        <dsp:cNvSpPr/>
      </dsp:nvSpPr>
      <dsp:spPr>
        <a:xfrm>
          <a:off x="5035807" y="947657"/>
          <a:ext cx="457734" cy="4577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2C014D-A70C-4297-B395-ECCFE4F22B32}">
      <dsp:nvSpPr>
        <dsp:cNvPr id="0" name=""/>
        <dsp:cNvSpPr/>
      </dsp:nvSpPr>
      <dsp:spPr>
        <a:xfrm>
          <a:off x="4610767" y="1823891"/>
          <a:ext cx="1307812" cy="52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baseline="0"/>
            <a:t>Deep learning provides stronger robustness for real industrial environments</a:t>
          </a:r>
          <a:endParaRPr lang="en-US" sz="1100" kern="1200"/>
        </a:p>
      </dsp:txBody>
      <dsp:txXfrm>
        <a:off x="4610767" y="1823891"/>
        <a:ext cx="1307812" cy="523125"/>
      </dsp:txXfrm>
    </dsp:sp>
    <dsp:sp modelId="{E723EF64-17C2-46A9-97D6-28B91D7727FE}">
      <dsp:nvSpPr>
        <dsp:cNvPr id="0" name=""/>
        <dsp:cNvSpPr/>
      </dsp:nvSpPr>
      <dsp:spPr>
        <a:xfrm>
          <a:off x="6402471" y="777641"/>
          <a:ext cx="797765" cy="79776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1B734-2EC9-46E3-9657-9CFB2C0830F1}">
      <dsp:nvSpPr>
        <dsp:cNvPr id="0" name=""/>
        <dsp:cNvSpPr/>
      </dsp:nvSpPr>
      <dsp:spPr>
        <a:xfrm>
          <a:off x="6572486" y="947657"/>
          <a:ext cx="457734" cy="4577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FDF63-4B57-4ADA-B2AE-B19B0642B25A}">
      <dsp:nvSpPr>
        <dsp:cNvPr id="0" name=""/>
        <dsp:cNvSpPr/>
      </dsp:nvSpPr>
      <dsp:spPr>
        <a:xfrm>
          <a:off x="6147447" y="1823891"/>
          <a:ext cx="1307812" cy="52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baseline="0"/>
            <a:t>Goal: compare segmentation and detection models for warehouse deployment</a:t>
          </a:r>
          <a:endParaRPr lang="en-US" sz="1100" kern="1200"/>
        </a:p>
      </dsp:txBody>
      <dsp:txXfrm>
        <a:off x="6147447" y="1823891"/>
        <a:ext cx="1307812" cy="52312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6993C-0B15-4BB5-843A-0EE4D25F6ABC}">
      <dsp:nvSpPr>
        <dsp:cNvPr id="0" name=""/>
        <dsp:cNvSpPr/>
      </dsp:nvSpPr>
      <dsp:spPr>
        <a:xfrm>
          <a:off x="0" y="381"/>
          <a:ext cx="7455989" cy="8925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8E5B2E-53D6-4D6B-9F52-C6CDBB1C6489}">
      <dsp:nvSpPr>
        <dsp:cNvPr id="0" name=""/>
        <dsp:cNvSpPr/>
      </dsp:nvSpPr>
      <dsp:spPr>
        <a:xfrm>
          <a:off x="269993" y="201203"/>
          <a:ext cx="490897" cy="4908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D1B31-434A-4C88-B03A-E427988D1390}">
      <dsp:nvSpPr>
        <dsp:cNvPr id="0" name=""/>
        <dsp:cNvSpPr/>
      </dsp:nvSpPr>
      <dsp:spPr>
        <a:xfrm>
          <a:off x="1030885" y="381"/>
          <a:ext cx="6425103" cy="89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61" tIns="94461" rIns="94461" bIns="9446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U-Net</a:t>
          </a:r>
          <a:r>
            <a:rPr lang="en-US" sz="1700" kern="1200" dirty="0"/>
            <a:t> produced the most accurate segmentation, while </a:t>
          </a:r>
          <a:r>
            <a:rPr lang="en-US" sz="1700" b="1" kern="1200" dirty="0"/>
            <a:t>DeepLabV3+</a:t>
          </a:r>
          <a:r>
            <a:rPr lang="en-US" sz="1700" kern="1200" dirty="0"/>
            <a:t> was nearly as effective but much more efficient.</a:t>
          </a:r>
        </a:p>
      </dsp:txBody>
      <dsp:txXfrm>
        <a:off x="1030885" y="381"/>
        <a:ext cx="6425103" cy="892541"/>
      </dsp:txXfrm>
    </dsp:sp>
    <dsp:sp modelId="{E3A8CA3D-C130-44D4-9524-914CB432574E}">
      <dsp:nvSpPr>
        <dsp:cNvPr id="0" name=""/>
        <dsp:cNvSpPr/>
      </dsp:nvSpPr>
      <dsp:spPr>
        <a:xfrm>
          <a:off x="0" y="1116058"/>
          <a:ext cx="7455989" cy="8925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B3EF8-5C5A-4DBE-A23C-C70170B66A19}">
      <dsp:nvSpPr>
        <dsp:cNvPr id="0" name=""/>
        <dsp:cNvSpPr/>
      </dsp:nvSpPr>
      <dsp:spPr>
        <a:xfrm>
          <a:off x="269993" y="1316880"/>
          <a:ext cx="490897" cy="4908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A2585-FD47-49D0-8863-FC6EA13C175B}">
      <dsp:nvSpPr>
        <dsp:cNvPr id="0" name=""/>
        <dsp:cNvSpPr/>
      </dsp:nvSpPr>
      <dsp:spPr>
        <a:xfrm>
          <a:off x="1030885" y="1116058"/>
          <a:ext cx="6425103" cy="89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61" tIns="94461" rIns="94461" bIns="9446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YOLOv8</a:t>
          </a:r>
          <a:r>
            <a:rPr lang="en-US" sz="1700" kern="1200" dirty="0"/>
            <a:t> was the most practical and reliable for pallet detection, while </a:t>
          </a:r>
          <a:r>
            <a:rPr lang="en-US" sz="1700" b="1" kern="1200" dirty="0"/>
            <a:t>EfficientDet-D0</a:t>
          </a:r>
          <a:r>
            <a:rPr lang="en-US" sz="1700" kern="1200" dirty="0"/>
            <a:t> needed more tuning despite being lightweight.</a:t>
          </a:r>
        </a:p>
      </dsp:txBody>
      <dsp:txXfrm>
        <a:off x="1030885" y="1116058"/>
        <a:ext cx="6425103" cy="892541"/>
      </dsp:txXfrm>
    </dsp:sp>
    <dsp:sp modelId="{E20511AC-0821-428A-9CF9-49541EB0D171}">
      <dsp:nvSpPr>
        <dsp:cNvPr id="0" name=""/>
        <dsp:cNvSpPr/>
      </dsp:nvSpPr>
      <dsp:spPr>
        <a:xfrm>
          <a:off x="0" y="2231735"/>
          <a:ext cx="7455989" cy="8925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F2930-6931-48FA-BADB-8EC10E268350}">
      <dsp:nvSpPr>
        <dsp:cNvPr id="0" name=""/>
        <dsp:cNvSpPr/>
      </dsp:nvSpPr>
      <dsp:spPr>
        <a:xfrm>
          <a:off x="269993" y="2432556"/>
          <a:ext cx="490897" cy="4908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950C1-43FD-47F4-B044-3B314A7562E4}">
      <dsp:nvSpPr>
        <dsp:cNvPr id="0" name=""/>
        <dsp:cNvSpPr/>
      </dsp:nvSpPr>
      <dsp:spPr>
        <a:xfrm>
          <a:off x="1030885" y="2231735"/>
          <a:ext cx="6425103" cy="89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61" tIns="94461" rIns="94461" bIns="9446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Our findings suggest using </a:t>
          </a:r>
          <a:r>
            <a:rPr lang="en-US" sz="1700" b="1" kern="1200" dirty="0"/>
            <a:t>U-Net</a:t>
          </a:r>
          <a:r>
            <a:rPr lang="en-US" sz="1700" kern="1200" dirty="0"/>
            <a:t> or </a:t>
          </a:r>
          <a:r>
            <a:rPr lang="en-US" sz="1700" b="1" kern="1200" dirty="0"/>
            <a:t>DeepLabV3+</a:t>
          </a:r>
          <a:r>
            <a:rPr lang="en-US" sz="1700" kern="1200" dirty="0"/>
            <a:t> based on compute resources and deploying </a:t>
          </a:r>
          <a:r>
            <a:rPr lang="en-US" sz="1700" b="1" kern="1200" dirty="0"/>
            <a:t>YOLOv8</a:t>
          </a:r>
          <a:r>
            <a:rPr lang="en-US" sz="1700" kern="1200" dirty="0"/>
            <a:t> for reliable pallet detection.</a:t>
          </a:r>
        </a:p>
      </dsp:txBody>
      <dsp:txXfrm>
        <a:off x="1030885" y="2231735"/>
        <a:ext cx="6425103" cy="8925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161A9-0C6F-4026-828A-CD915FAF460F}">
      <dsp:nvSpPr>
        <dsp:cNvPr id="0" name=""/>
        <dsp:cNvSpPr/>
      </dsp:nvSpPr>
      <dsp:spPr>
        <a:xfrm>
          <a:off x="0" y="794338"/>
          <a:ext cx="2189202" cy="1390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1DF19-7265-4F38-AC61-CC52D09D5F7A}">
      <dsp:nvSpPr>
        <dsp:cNvPr id="0" name=""/>
        <dsp:cNvSpPr/>
      </dsp:nvSpPr>
      <dsp:spPr>
        <a:xfrm>
          <a:off x="243244" y="1025420"/>
          <a:ext cx="2189202" cy="1390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How do </a:t>
          </a:r>
          <a:r>
            <a:rPr lang="en-US" sz="1400" b="1" i="0" kern="1200" baseline="0"/>
            <a:t>U-Net</a:t>
          </a:r>
          <a:r>
            <a:rPr lang="en-US" sz="1400" b="0" i="0" kern="1200" baseline="0"/>
            <a:t> and </a:t>
          </a:r>
          <a:r>
            <a:rPr lang="en-US" sz="1400" b="1" i="0" kern="1200" baseline="0"/>
            <a:t>DeepLabV3+</a:t>
          </a:r>
          <a:r>
            <a:rPr lang="en-US" sz="1400" b="0" i="0" kern="1200" baseline="0"/>
            <a:t> compare for warehouse ground segmentation?</a:t>
          </a:r>
          <a:endParaRPr lang="en-US" sz="1400" kern="1200"/>
        </a:p>
      </dsp:txBody>
      <dsp:txXfrm>
        <a:off x="283960" y="1066136"/>
        <a:ext cx="2107770" cy="1308711"/>
      </dsp:txXfrm>
    </dsp:sp>
    <dsp:sp modelId="{1861B3FC-E62C-42B8-A90F-0D34DD3604DE}">
      <dsp:nvSpPr>
        <dsp:cNvPr id="0" name=""/>
        <dsp:cNvSpPr/>
      </dsp:nvSpPr>
      <dsp:spPr>
        <a:xfrm>
          <a:off x="2675691" y="794338"/>
          <a:ext cx="2189202" cy="1390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5E224-95E1-4CF8-9025-3A7225E6784C}">
      <dsp:nvSpPr>
        <dsp:cNvPr id="0" name=""/>
        <dsp:cNvSpPr/>
      </dsp:nvSpPr>
      <dsp:spPr>
        <a:xfrm>
          <a:off x="2918936" y="1025420"/>
          <a:ext cx="2189202" cy="1390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How do </a:t>
          </a:r>
          <a:r>
            <a:rPr lang="en-US" sz="1400" b="1" i="0" kern="1200" baseline="0"/>
            <a:t>YOLOv8</a:t>
          </a:r>
          <a:r>
            <a:rPr lang="en-US" sz="1400" b="0" i="0" kern="1200" baseline="0"/>
            <a:t> and </a:t>
          </a:r>
          <a:r>
            <a:rPr lang="en-US" sz="1400" b="1" i="0" kern="1200" baseline="0"/>
            <a:t>EfficientDet-D0</a:t>
          </a:r>
          <a:r>
            <a:rPr lang="en-US" sz="1400" b="0" i="0" kern="1200" baseline="0"/>
            <a:t> differ in pallet detection performance?</a:t>
          </a:r>
          <a:endParaRPr lang="en-US" sz="1400" kern="1200"/>
        </a:p>
      </dsp:txBody>
      <dsp:txXfrm>
        <a:off x="2959652" y="1066136"/>
        <a:ext cx="2107770" cy="1308711"/>
      </dsp:txXfrm>
    </dsp:sp>
    <dsp:sp modelId="{ADB4A155-518D-43F8-82C5-9093FC844C3A}">
      <dsp:nvSpPr>
        <dsp:cNvPr id="0" name=""/>
        <dsp:cNvSpPr/>
      </dsp:nvSpPr>
      <dsp:spPr>
        <a:xfrm>
          <a:off x="5351383" y="794338"/>
          <a:ext cx="2189202" cy="1390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0EA1C-63DD-4E20-A73C-B7D4C8E7164E}">
      <dsp:nvSpPr>
        <dsp:cNvPr id="0" name=""/>
        <dsp:cNvSpPr/>
      </dsp:nvSpPr>
      <dsp:spPr>
        <a:xfrm>
          <a:off x="5594627" y="1025420"/>
          <a:ext cx="2189202" cy="1390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What are the key trade-offs in </a:t>
          </a:r>
          <a:r>
            <a:rPr lang="en-US" sz="1400" b="1" i="0" kern="1200" baseline="0"/>
            <a:t>accuracy</a:t>
          </a:r>
          <a:r>
            <a:rPr lang="en-US" sz="1400" b="0" i="0" kern="1200" baseline="0"/>
            <a:t>, </a:t>
          </a:r>
          <a:r>
            <a:rPr lang="en-US" sz="1400" b="1" i="0" kern="1200" baseline="0"/>
            <a:t>latency/FPS</a:t>
          </a:r>
          <a:r>
            <a:rPr lang="en-US" sz="1400" b="0" i="0" kern="1200" baseline="0"/>
            <a:t>, </a:t>
          </a:r>
          <a:r>
            <a:rPr lang="en-US" sz="1400" b="1" i="0" kern="1200" baseline="0"/>
            <a:t>confidence calibration</a:t>
          </a:r>
          <a:r>
            <a:rPr lang="en-US" sz="1400" b="0" i="0" kern="1200" baseline="0"/>
            <a:t>, and </a:t>
          </a:r>
          <a:r>
            <a:rPr lang="en-US" sz="1400" b="1" i="0" kern="1200" baseline="0"/>
            <a:t>model size</a:t>
          </a:r>
          <a:r>
            <a:rPr lang="en-US" sz="1400" b="0" i="0" kern="1200" baseline="0"/>
            <a:t> for real-time deployment?</a:t>
          </a:r>
          <a:endParaRPr lang="en-US" sz="1400" kern="1200"/>
        </a:p>
      </dsp:txBody>
      <dsp:txXfrm>
        <a:off x="5635343" y="1066136"/>
        <a:ext cx="2107770" cy="13087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EC59C0-EF3A-4D69-9A7F-2ECA410E9DDE}">
      <dsp:nvSpPr>
        <dsp:cNvPr id="0" name=""/>
        <dsp:cNvSpPr/>
      </dsp:nvSpPr>
      <dsp:spPr>
        <a:xfrm>
          <a:off x="0" y="3400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ED590F-BBE9-470A-92F9-B09E16C5A08C}">
      <dsp:nvSpPr>
        <dsp:cNvPr id="0" name=""/>
        <dsp:cNvSpPr/>
      </dsp:nvSpPr>
      <dsp:spPr>
        <a:xfrm>
          <a:off x="219097" y="166365"/>
          <a:ext cx="398359" cy="398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EF229-9C65-4927-9450-4CAFAD9E2665}">
      <dsp:nvSpPr>
        <dsp:cNvPr id="0" name=""/>
        <dsp:cNvSpPr/>
      </dsp:nvSpPr>
      <dsp:spPr>
        <a:xfrm>
          <a:off x="836555" y="3400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Real indoor warehouse scenes with pallets, shelving, and concrete flooring</a:t>
          </a:r>
        </a:p>
      </dsp:txBody>
      <dsp:txXfrm>
        <a:off x="836555" y="3400"/>
        <a:ext cx="7050144" cy="724290"/>
      </dsp:txXfrm>
    </dsp:sp>
    <dsp:sp modelId="{FC55641F-B610-474D-AC57-05EDBCB0D958}">
      <dsp:nvSpPr>
        <dsp:cNvPr id="0" name=""/>
        <dsp:cNvSpPr/>
      </dsp:nvSpPr>
      <dsp:spPr>
        <a:xfrm>
          <a:off x="0" y="908763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29D8C5-61E1-459E-882D-4337EC35DB54}">
      <dsp:nvSpPr>
        <dsp:cNvPr id="0" name=""/>
        <dsp:cNvSpPr/>
      </dsp:nvSpPr>
      <dsp:spPr>
        <a:xfrm>
          <a:off x="219097" y="1071728"/>
          <a:ext cx="398359" cy="398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940851-76D9-4D0E-BD6B-ABF028BE311A}">
      <dsp:nvSpPr>
        <dsp:cNvPr id="0" name=""/>
        <dsp:cNvSpPr/>
      </dsp:nvSpPr>
      <dsp:spPr>
        <a:xfrm>
          <a:off x="836555" y="908763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Challenging visual conditions: </a:t>
          </a:r>
          <a:r>
            <a:rPr lang="en-US" sz="1900" b="1" kern="1200"/>
            <a:t>shadows</a:t>
          </a:r>
          <a:r>
            <a:rPr lang="en-US" sz="1900" kern="1200"/>
            <a:t>, </a:t>
          </a:r>
          <a:r>
            <a:rPr lang="en-US" sz="1900" b="1" kern="1200"/>
            <a:t>reflections</a:t>
          </a:r>
          <a:r>
            <a:rPr lang="en-US" sz="1900" kern="1200"/>
            <a:t>, </a:t>
          </a:r>
          <a:r>
            <a:rPr lang="en-US" sz="1900" b="1" kern="1200"/>
            <a:t>partial occlusions</a:t>
          </a:r>
          <a:endParaRPr lang="en-US" sz="1900" kern="1200"/>
        </a:p>
      </dsp:txBody>
      <dsp:txXfrm>
        <a:off x="836555" y="908763"/>
        <a:ext cx="7050144" cy="724290"/>
      </dsp:txXfrm>
    </dsp:sp>
    <dsp:sp modelId="{A12B57EA-B217-485E-9DCE-46252D14BB05}">
      <dsp:nvSpPr>
        <dsp:cNvPr id="0" name=""/>
        <dsp:cNvSpPr/>
      </dsp:nvSpPr>
      <dsp:spPr>
        <a:xfrm>
          <a:off x="0" y="1814126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F40A2-9347-484D-88DA-D17B82D320A6}">
      <dsp:nvSpPr>
        <dsp:cNvPr id="0" name=""/>
        <dsp:cNvSpPr/>
      </dsp:nvSpPr>
      <dsp:spPr>
        <a:xfrm>
          <a:off x="219097" y="1977092"/>
          <a:ext cx="398359" cy="398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6E2A9E-FC52-488F-8E7E-72545E991964}">
      <dsp:nvSpPr>
        <dsp:cNvPr id="0" name=""/>
        <dsp:cNvSpPr/>
      </dsp:nvSpPr>
      <dsp:spPr>
        <a:xfrm>
          <a:off x="836555" y="1814126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Ground segmentation masks</a:t>
          </a:r>
          <a:endParaRPr lang="en-US" sz="1900" kern="1200"/>
        </a:p>
      </dsp:txBody>
      <dsp:txXfrm>
        <a:off x="836555" y="1814126"/>
        <a:ext cx="7050144" cy="724290"/>
      </dsp:txXfrm>
    </dsp:sp>
    <dsp:sp modelId="{0397A121-00D6-48F8-AEEC-5871282A5F8E}">
      <dsp:nvSpPr>
        <dsp:cNvPr id="0" name=""/>
        <dsp:cNvSpPr/>
      </dsp:nvSpPr>
      <dsp:spPr>
        <a:xfrm>
          <a:off x="0" y="2719489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381ECA-3629-40A9-AF2A-534BCB73469A}">
      <dsp:nvSpPr>
        <dsp:cNvPr id="0" name=""/>
        <dsp:cNvSpPr/>
      </dsp:nvSpPr>
      <dsp:spPr>
        <a:xfrm>
          <a:off x="219097" y="2882455"/>
          <a:ext cx="398359" cy="398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05BCE-C7C8-41FE-86DF-93B53548F0F5}">
      <dsp:nvSpPr>
        <dsp:cNvPr id="0" name=""/>
        <dsp:cNvSpPr/>
      </dsp:nvSpPr>
      <dsp:spPr>
        <a:xfrm>
          <a:off x="836555" y="2719489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YOLO-format pallet bounding boxes</a:t>
          </a:r>
          <a:endParaRPr lang="en-US" sz="1900" kern="1200"/>
        </a:p>
      </dsp:txBody>
      <dsp:txXfrm>
        <a:off x="836555" y="2719489"/>
        <a:ext cx="7050144" cy="724290"/>
      </dsp:txXfrm>
    </dsp:sp>
    <dsp:sp modelId="{0F6DA3E1-B048-4B7B-852A-7093A200FB4B}">
      <dsp:nvSpPr>
        <dsp:cNvPr id="0" name=""/>
        <dsp:cNvSpPr/>
      </dsp:nvSpPr>
      <dsp:spPr>
        <a:xfrm>
          <a:off x="0" y="3624853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BD7AB-1B05-448A-A786-759DC92BA004}">
      <dsp:nvSpPr>
        <dsp:cNvPr id="0" name=""/>
        <dsp:cNvSpPr/>
      </dsp:nvSpPr>
      <dsp:spPr>
        <a:xfrm>
          <a:off x="219097" y="3787818"/>
          <a:ext cx="398359" cy="3983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38FE4-CEEB-4C3A-8E1B-F99CD97214E4}">
      <dsp:nvSpPr>
        <dsp:cNvPr id="0" name=""/>
        <dsp:cNvSpPr/>
      </dsp:nvSpPr>
      <dsp:spPr>
        <a:xfrm>
          <a:off x="836555" y="3624853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Separate train/validation splits with </a:t>
          </a:r>
          <a:r>
            <a:rPr lang="en-US" sz="1900" b="1" kern="1200"/>
            <a:t>585 validation images</a:t>
          </a:r>
          <a:r>
            <a:rPr lang="en-US" sz="1900" kern="1200"/>
            <a:t> for each task</a:t>
          </a:r>
        </a:p>
      </dsp:txBody>
      <dsp:txXfrm>
        <a:off x="836555" y="3624853"/>
        <a:ext cx="7050144" cy="7242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904F31-E228-4C6A-BB9D-B488410F318C}">
      <dsp:nvSpPr>
        <dsp:cNvPr id="0" name=""/>
        <dsp:cNvSpPr/>
      </dsp:nvSpPr>
      <dsp:spPr>
        <a:xfrm>
          <a:off x="1590901" y="857763"/>
          <a:ext cx="3345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543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9044" y="901656"/>
        <a:ext cx="18257" cy="3655"/>
      </dsp:txXfrm>
    </dsp:sp>
    <dsp:sp modelId="{EE0F8B50-D531-49D0-A7E5-59F910416C91}">
      <dsp:nvSpPr>
        <dsp:cNvPr id="0" name=""/>
        <dsp:cNvSpPr/>
      </dsp:nvSpPr>
      <dsp:spPr>
        <a:xfrm>
          <a:off x="5122" y="427210"/>
          <a:ext cx="1587578" cy="952547"/>
        </a:xfrm>
        <a:prstGeom prst="rect">
          <a:avLst/>
        </a:prstGeom>
        <a:solidFill>
          <a:schemeClr val="accent4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793" tIns="81657" rIns="77793" bIns="8165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How the Ground Masks Were Created</a:t>
          </a:r>
          <a:endParaRPr lang="en-US" sz="1200" kern="1200"/>
        </a:p>
      </dsp:txBody>
      <dsp:txXfrm>
        <a:off x="5122" y="427210"/>
        <a:ext cx="1587578" cy="952547"/>
      </dsp:txXfrm>
    </dsp:sp>
    <dsp:sp modelId="{068BAEAE-5E69-4998-B62D-A612E7C25841}">
      <dsp:nvSpPr>
        <dsp:cNvPr id="0" name=""/>
        <dsp:cNvSpPr/>
      </dsp:nvSpPr>
      <dsp:spPr>
        <a:xfrm>
          <a:off x="3543622" y="857763"/>
          <a:ext cx="3345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543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01765" y="901656"/>
        <a:ext cx="18257" cy="3655"/>
      </dsp:txXfrm>
    </dsp:sp>
    <dsp:sp modelId="{26F1649A-F58A-45BB-970C-99E8A4B44434}">
      <dsp:nvSpPr>
        <dsp:cNvPr id="0" name=""/>
        <dsp:cNvSpPr/>
      </dsp:nvSpPr>
      <dsp:spPr>
        <a:xfrm>
          <a:off x="1957844" y="427210"/>
          <a:ext cx="1587578" cy="952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793" tIns="81657" rIns="77793" bIns="8165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Generated using Meta AI’s </a:t>
          </a:r>
          <a:r>
            <a:rPr lang="en-US" sz="1200" b="1" kern="1200"/>
            <a:t>Segment Anything Model (SAM)</a:t>
          </a:r>
          <a:endParaRPr lang="en-US" sz="1200" kern="1200"/>
        </a:p>
      </dsp:txBody>
      <dsp:txXfrm>
        <a:off x="1957844" y="427210"/>
        <a:ext cx="1587578" cy="952547"/>
      </dsp:txXfrm>
    </dsp:sp>
    <dsp:sp modelId="{902871AA-9137-4B6D-B94B-60F0F1B4E25A}">
      <dsp:nvSpPr>
        <dsp:cNvPr id="0" name=""/>
        <dsp:cNvSpPr/>
      </dsp:nvSpPr>
      <dsp:spPr>
        <a:xfrm>
          <a:off x="5496344" y="857763"/>
          <a:ext cx="3345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543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54487" y="901656"/>
        <a:ext cx="18257" cy="3655"/>
      </dsp:txXfrm>
    </dsp:sp>
    <dsp:sp modelId="{D485F1C4-C08F-442F-82C8-F5ADFF7391F8}">
      <dsp:nvSpPr>
        <dsp:cNvPr id="0" name=""/>
        <dsp:cNvSpPr/>
      </dsp:nvSpPr>
      <dsp:spPr>
        <a:xfrm>
          <a:off x="3910566" y="427210"/>
          <a:ext cx="1587578" cy="952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793" tIns="81657" rIns="77793" bIns="8165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Manually drew bounding boxes to guide SAM</a:t>
          </a:r>
        </a:p>
      </dsp:txBody>
      <dsp:txXfrm>
        <a:off x="3910566" y="427210"/>
        <a:ext cx="1587578" cy="952547"/>
      </dsp:txXfrm>
    </dsp:sp>
    <dsp:sp modelId="{51828EF3-70D5-490B-9F02-F71A096DECCE}">
      <dsp:nvSpPr>
        <dsp:cNvPr id="0" name=""/>
        <dsp:cNvSpPr/>
      </dsp:nvSpPr>
      <dsp:spPr>
        <a:xfrm>
          <a:off x="798912" y="1377957"/>
          <a:ext cx="5858164" cy="334543"/>
        </a:xfrm>
        <a:custGeom>
          <a:avLst/>
          <a:gdLst/>
          <a:ahLst/>
          <a:cxnLst/>
          <a:rect l="0" t="0" r="0" b="0"/>
          <a:pathLst>
            <a:path>
              <a:moveTo>
                <a:pt x="5858164" y="0"/>
              </a:moveTo>
              <a:lnTo>
                <a:pt x="5858164" y="184371"/>
              </a:lnTo>
              <a:lnTo>
                <a:pt x="0" y="184371"/>
              </a:lnTo>
              <a:lnTo>
                <a:pt x="0" y="334543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81256" y="1543401"/>
        <a:ext cx="293476" cy="3655"/>
      </dsp:txXfrm>
    </dsp:sp>
    <dsp:sp modelId="{B5B287BF-A240-4EC6-98E7-7947A8E13A75}">
      <dsp:nvSpPr>
        <dsp:cNvPr id="0" name=""/>
        <dsp:cNvSpPr/>
      </dsp:nvSpPr>
      <dsp:spPr>
        <a:xfrm>
          <a:off x="5863287" y="427210"/>
          <a:ext cx="1587578" cy="952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793" tIns="81657" rIns="77793" bIns="8165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Inspected and verified segmentation previews for accuracy</a:t>
          </a:r>
        </a:p>
      </dsp:txBody>
      <dsp:txXfrm>
        <a:off x="5863287" y="427210"/>
        <a:ext cx="1587578" cy="952547"/>
      </dsp:txXfrm>
    </dsp:sp>
    <dsp:sp modelId="{735C3EA2-7C95-4002-8EB8-F75C8BBED227}">
      <dsp:nvSpPr>
        <dsp:cNvPr id="0" name=""/>
        <dsp:cNvSpPr/>
      </dsp:nvSpPr>
      <dsp:spPr>
        <a:xfrm>
          <a:off x="1590901" y="2175454"/>
          <a:ext cx="3345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543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9044" y="2219346"/>
        <a:ext cx="18257" cy="3655"/>
      </dsp:txXfrm>
    </dsp:sp>
    <dsp:sp modelId="{F9D02896-C655-44B6-B056-3C70F0592B90}">
      <dsp:nvSpPr>
        <dsp:cNvPr id="0" name=""/>
        <dsp:cNvSpPr/>
      </dsp:nvSpPr>
      <dsp:spPr>
        <a:xfrm>
          <a:off x="5122" y="1744900"/>
          <a:ext cx="1587578" cy="952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793" tIns="81657" rIns="77793" bIns="8165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Refined or created additional masks for ~2000 images using </a:t>
          </a:r>
          <a:r>
            <a:rPr lang="en-US" sz="1200" b="1" kern="1200" dirty="0"/>
            <a:t>LabelMe</a:t>
          </a:r>
          <a:br>
            <a:rPr lang="en-US" sz="1200" kern="1200" dirty="0"/>
          </a:br>
          <a:endParaRPr lang="en-US" sz="1200" kern="1200" dirty="0"/>
        </a:p>
      </dsp:txBody>
      <dsp:txXfrm>
        <a:off x="5122" y="1744900"/>
        <a:ext cx="1587578" cy="952547"/>
      </dsp:txXfrm>
    </dsp:sp>
    <dsp:sp modelId="{625127C1-138E-4B64-996A-F0430F2BE467}">
      <dsp:nvSpPr>
        <dsp:cNvPr id="0" name=""/>
        <dsp:cNvSpPr/>
      </dsp:nvSpPr>
      <dsp:spPr>
        <a:xfrm>
          <a:off x="3543622" y="2175454"/>
          <a:ext cx="3345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543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01765" y="2219346"/>
        <a:ext cx="18257" cy="3655"/>
      </dsp:txXfrm>
    </dsp:sp>
    <dsp:sp modelId="{505C8FCA-825B-48FE-BC67-F7506933BED2}">
      <dsp:nvSpPr>
        <dsp:cNvPr id="0" name=""/>
        <dsp:cNvSpPr/>
      </dsp:nvSpPr>
      <dsp:spPr>
        <a:xfrm>
          <a:off x="1957844" y="1744900"/>
          <a:ext cx="1587578" cy="952547"/>
        </a:xfrm>
        <a:prstGeom prst="rect">
          <a:avLst/>
        </a:prstGeom>
        <a:solidFill>
          <a:schemeClr val="accent4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793" tIns="81657" rIns="77793" bIns="8165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Final Output</a:t>
          </a:r>
          <a:endParaRPr lang="en-US" sz="1200" kern="1200"/>
        </a:p>
      </dsp:txBody>
      <dsp:txXfrm>
        <a:off x="1957844" y="1744900"/>
        <a:ext cx="1587578" cy="952547"/>
      </dsp:txXfrm>
    </dsp:sp>
    <dsp:sp modelId="{86B2FC5B-8431-49F2-96F1-364CEBDCBA08}">
      <dsp:nvSpPr>
        <dsp:cNvPr id="0" name=""/>
        <dsp:cNvSpPr/>
      </dsp:nvSpPr>
      <dsp:spPr>
        <a:xfrm>
          <a:off x="5496344" y="2175454"/>
          <a:ext cx="3345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543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54487" y="2219346"/>
        <a:ext cx="18257" cy="3655"/>
      </dsp:txXfrm>
    </dsp:sp>
    <dsp:sp modelId="{1E954EFA-9236-4B7E-8595-2C9CA157A243}">
      <dsp:nvSpPr>
        <dsp:cNvPr id="0" name=""/>
        <dsp:cNvSpPr/>
      </dsp:nvSpPr>
      <dsp:spPr>
        <a:xfrm>
          <a:off x="3910566" y="1744900"/>
          <a:ext cx="1587578" cy="952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793" tIns="81657" rIns="77793" bIns="8165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 </a:t>
          </a:r>
          <a:r>
            <a:rPr lang="en-US" sz="1200" b="1" kern="1200"/>
            <a:t>golden-quality, high-fidelity ground segmentation dataset</a:t>
          </a:r>
          <a:endParaRPr lang="en-US" sz="1200" kern="1200"/>
        </a:p>
      </dsp:txBody>
      <dsp:txXfrm>
        <a:off x="3910566" y="1744900"/>
        <a:ext cx="1587578" cy="952547"/>
      </dsp:txXfrm>
    </dsp:sp>
    <dsp:sp modelId="{D247DCFD-4C1B-4C93-A344-9CE77E8967C2}">
      <dsp:nvSpPr>
        <dsp:cNvPr id="0" name=""/>
        <dsp:cNvSpPr/>
      </dsp:nvSpPr>
      <dsp:spPr>
        <a:xfrm>
          <a:off x="5863287" y="1744900"/>
          <a:ext cx="1587578" cy="952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793" tIns="81657" rIns="77793" bIns="8165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Fully aligned with the original images and optimized for warehouse perception tasks</a:t>
          </a:r>
        </a:p>
      </dsp:txBody>
      <dsp:txXfrm>
        <a:off x="5863287" y="1744900"/>
        <a:ext cx="1587578" cy="9525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B2B03-52E9-4200-BD5E-3BE6FB8198BE}">
      <dsp:nvSpPr>
        <dsp:cNvPr id="0" name=""/>
        <dsp:cNvSpPr/>
      </dsp:nvSpPr>
      <dsp:spPr>
        <a:xfrm>
          <a:off x="0" y="405014"/>
          <a:ext cx="443863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9330AA-DD22-4ED2-B96A-97DE02740947}">
      <dsp:nvSpPr>
        <dsp:cNvPr id="0" name=""/>
        <dsp:cNvSpPr/>
      </dsp:nvSpPr>
      <dsp:spPr>
        <a:xfrm>
          <a:off x="221931" y="213134"/>
          <a:ext cx="3107046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439" tIns="0" rIns="11743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/>
            <a:t> Segmentation Models</a:t>
          </a:r>
          <a:endParaRPr lang="en-US" sz="1300" kern="1200" dirty="0"/>
        </a:p>
      </dsp:txBody>
      <dsp:txXfrm>
        <a:off x="240665" y="231868"/>
        <a:ext cx="3069578" cy="346292"/>
      </dsp:txXfrm>
    </dsp:sp>
    <dsp:sp modelId="{A176C782-9AAA-45DC-B55B-1594C8786070}">
      <dsp:nvSpPr>
        <dsp:cNvPr id="0" name=""/>
        <dsp:cNvSpPr/>
      </dsp:nvSpPr>
      <dsp:spPr>
        <a:xfrm>
          <a:off x="0" y="994694"/>
          <a:ext cx="4438638" cy="737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4488" tIns="270764" rIns="344488" bIns="92456" numCol="1" spcCol="1270" anchor="t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300" kern="1200" dirty="0"/>
            <a:t>Encoder–decoder with skip connections; high spatial precision</a:t>
          </a:r>
          <a:endParaRPr lang="en-US" sz="1300" kern="1200" dirty="0"/>
        </a:p>
      </dsp:txBody>
      <dsp:txXfrm>
        <a:off x="0" y="994694"/>
        <a:ext cx="4438638" cy="737100"/>
      </dsp:txXfrm>
    </dsp:sp>
    <dsp:sp modelId="{8C199696-A80B-4471-8356-61DD0FE13AAD}">
      <dsp:nvSpPr>
        <dsp:cNvPr id="0" name=""/>
        <dsp:cNvSpPr/>
      </dsp:nvSpPr>
      <dsp:spPr>
        <a:xfrm>
          <a:off x="221931" y="802814"/>
          <a:ext cx="3107046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439" tIns="0" rIns="11743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/>
            <a:t>U-Net</a:t>
          </a:r>
          <a:r>
            <a:rPr lang="en-IN" sz="1300" kern="1200"/>
            <a:t> — 209 MB</a:t>
          </a:r>
          <a:endParaRPr lang="en-US" sz="1300" kern="1200"/>
        </a:p>
      </dsp:txBody>
      <dsp:txXfrm>
        <a:off x="240665" y="821548"/>
        <a:ext cx="3069578" cy="346292"/>
      </dsp:txXfrm>
    </dsp:sp>
    <dsp:sp modelId="{C08C1938-582E-45B8-99A9-75D72CE1AEBF}">
      <dsp:nvSpPr>
        <dsp:cNvPr id="0" name=""/>
        <dsp:cNvSpPr/>
      </dsp:nvSpPr>
      <dsp:spPr>
        <a:xfrm>
          <a:off x="0" y="1998356"/>
          <a:ext cx="4438638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4488" tIns="270764" rIns="344488" bIns="92456" numCol="1" spcCol="1270" anchor="t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300" kern="1200" dirty="0" err="1"/>
            <a:t>Atrous</a:t>
          </a:r>
          <a:r>
            <a:rPr lang="en-IN" sz="1300" kern="1200" dirty="0"/>
            <a:t> Spatial Pyramid Pooling; lightweight + efficient</a:t>
          </a:r>
          <a:endParaRPr lang="en-US" sz="1300" kern="1200" dirty="0"/>
        </a:p>
      </dsp:txBody>
      <dsp:txXfrm>
        <a:off x="0" y="1998356"/>
        <a:ext cx="4438638" cy="552825"/>
      </dsp:txXfrm>
    </dsp:sp>
    <dsp:sp modelId="{50719EDA-D1AF-4C09-B762-AA92C9C11739}">
      <dsp:nvSpPr>
        <dsp:cNvPr id="0" name=""/>
        <dsp:cNvSpPr/>
      </dsp:nvSpPr>
      <dsp:spPr>
        <a:xfrm>
          <a:off x="221931" y="1801994"/>
          <a:ext cx="3107046" cy="3837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439" tIns="0" rIns="11743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/>
            <a:t>DeepLabV3+ (MobileNetV3)</a:t>
          </a:r>
          <a:r>
            <a:rPr lang="en-IN" sz="1300" kern="1200"/>
            <a:t> — 18 MB</a:t>
          </a:r>
          <a:endParaRPr lang="en-US" sz="1300" kern="1200"/>
        </a:p>
      </dsp:txBody>
      <dsp:txXfrm>
        <a:off x="240665" y="1820728"/>
        <a:ext cx="3069578" cy="346292"/>
      </dsp:txXfrm>
    </dsp:sp>
    <dsp:sp modelId="{BB3BC66E-ED85-4FF1-81FC-CBBA9CC210CB}">
      <dsp:nvSpPr>
        <dsp:cNvPr id="0" name=""/>
        <dsp:cNvSpPr/>
      </dsp:nvSpPr>
      <dsp:spPr>
        <a:xfrm>
          <a:off x="0" y="2808779"/>
          <a:ext cx="443863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A074AF-417A-4ACA-8488-D4D79833DEED}">
      <dsp:nvSpPr>
        <dsp:cNvPr id="0" name=""/>
        <dsp:cNvSpPr/>
      </dsp:nvSpPr>
      <dsp:spPr>
        <a:xfrm>
          <a:off x="221931" y="2616899"/>
          <a:ext cx="3107046" cy="383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439" tIns="0" rIns="11743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/>
            <a:t>Detection Models</a:t>
          </a:r>
          <a:endParaRPr lang="en-US" sz="1300" kern="1200" dirty="0"/>
        </a:p>
      </dsp:txBody>
      <dsp:txXfrm>
        <a:off x="240665" y="2635633"/>
        <a:ext cx="3069578" cy="346292"/>
      </dsp:txXfrm>
    </dsp:sp>
    <dsp:sp modelId="{25D48842-9BE6-4287-B859-672E1B6AF630}">
      <dsp:nvSpPr>
        <dsp:cNvPr id="0" name=""/>
        <dsp:cNvSpPr/>
      </dsp:nvSpPr>
      <dsp:spPr>
        <a:xfrm>
          <a:off x="0" y="3398459"/>
          <a:ext cx="4438638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4488" tIns="270764" rIns="34448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300" kern="1200" dirty="0"/>
            <a:t>One-stage detector with fast, confident predictions</a:t>
          </a:r>
          <a:endParaRPr lang="en-US" sz="1300" kern="1200" dirty="0"/>
        </a:p>
      </dsp:txBody>
      <dsp:txXfrm>
        <a:off x="0" y="3398459"/>
        <a:ext cx="4438638" cy="552825"/>
      </dsp:txXfrm>
    </dsp:sp>
    <dsp:sp modelId="{453B1523-261D-48AB-9C4E-68E822CD3924}">
      <dsp:nvSpPr>
        <dsp:cNvPr id="0" name=""/>
        <dsp:cNvSpPr/>
      </dsp:nvSpPr>
      <dsp:spPr>
        <a:xfrm>
          <a:off x="221931" y="3206579"/>
          <a:ext cx="3107046" cy="3837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439" tIns="0" rIns="11743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/>
            <a:t>YOLOv8</a:t>
          </a:r>
          <a:r>
            <a:rPr lang="en-IN" sz="1300" kern="1200"/>
            <a:t> — 42 MB</a:t>
          </a:r>
          <a:endParaRPr lang="en-US" sz="1300" kern="1200"/>
        </a:p>
      </dsp:txBody>
      <dsp:txXfrm>
        <a:off x="240665" y="3225313"/>
        <a:ext cx="3069578" cy="346292"/>
      </dsp:txXfrm>
    </dsp:sp>
    <dsp:sp modelId="{4799FC7B-AA8A-43BB-B4A9-662A110732F3}">
      <dsp:nvSpPr>
        <dsp:cNvPr id="0" name=""/>
        <dsp:cNvSpPr/>
      </dsp:nvSpPr>
      <dsp:spPr>
        <a:xfrm>
          <a:off x="0" y="4213364"/>
          <a:ext cx="4438638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4488" tIns="270764" rIns="34448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300" kern="1200" dirty="0"/>
            <a:t>Compact detector using </a:t>
          </a:r>
          <a:r>
            <a:rPr lang="en-IN" sz="1300" kern="1200" dirty="0" err="1"/>
            <a:t>EfficientNet</a:t>
          </a:r>
          <a:r>
            <a:rPr lang="en-IN" sz="1300" kern="1200" dirty="0"/>
            <a:t> + </a:t>
          </a:r>
          <a:r>
            <a:rPr lang="en-IN" sz="1300" kern="1200" dirty="0" err="1"/>
            <a:t>BiFPN</a:t>
          </a:r>
          <a:endParaRPr lang="en-US" sz="1300" kern="1200" dirty="0"/>
        </a:p>
      </dsp:txBody>
      <dsp:txXfrm>
        <a:off x="0" y="4213364"/>
        <a:ext cx="4438638" cy="552825"/>
      </dsp:txXfrm>
    </dsp:sp>
    <dsp:sp modelId="{E5D9EE66-D4F4-4B05-A6FD-A50471F3E188}">
      <dsp:nvSpPr>
        <dsp:cNvPr id="0" name=""/>
        <dsp:cNvSpPr/>
      </dsp:nvSpPr>
      <dsp:spPr>
        <a:xfrm>
          <a:off x="221931" y="4021484"/>
          <a:ext cx="3107046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439" tIns="0" rIns="11743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/>
            <a:t>EfficientDet-D0</a:t>
          </a:r>
          <a:r>
            <a:rPr lang="en-IN" sz="1300" kern="1200"/>
            <a:t> — 15 MB</a:t>
          </a:r>
          <a:endParaRPr lang="en-US" sz="1300" kern="1200"/>
        </a:p>
      </dsp:txBody>
      <dsp:txXfrm>
        <a:off x="240665" y="4040218"/>
        <a:ext cx="3069578" cy="346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E9FA7-354A-41DC-B0A6-3164708FF94C}">
      <dsp:nvSpPr>
        <dsp:cNvPr id="0" name=""/>
        <dsp:cNvSpPr/>
      </dsp:nvSpPr>
      <dsp:spPr>
        <a:xfrm>
          <a:off x="0" y="100593"/>
          <a:ext cx="7455989" cy="263835"/>
        </a:xfrm>
        <a:prstGeom prst="roundRect">
          <a:avLst/>
        </a:prstGeom>
        <a:solidFill>
          <a:schemeClr val="accent4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Segmentation Metrics</a:t>
          </a:r>
          <a:endParaRPr lang="en-US" sz="1100" kern="1200"/>
        </a:p>
      </dsp:txBody>
      <dsp:txXfrm>
        <a:off x="12879" y="113472"/>
        <a:ext cx="7430231" cy="238077"/>
      </dsp:txXfrm>
    </dsp:sp>
    <dsp:sp modelId="{D0496036-70D0-442B-ADAD-C35964323880}">
      <dsp:nvSpPr>
        <dsp:cNvPr id="0" name=""/>
        <dsp:cNvSpPr/>
      </dsp:nvSpPr>
      <dsp:spPr>
        <a:xfrm>
          <a:off x="0" y="396108"/>
          <a:ext cx="7455989" cy="263835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IoU (Intersection over Union)</a:t>
          </a:r>
          <a:r>
            <a:rPr lang="en-IN" sz="1100" kern="1200"/>
            <a:t> – overlap quality</a:t>
          </a:r>
          <a:endParaRPr lang="en-US" sz="1100" kern="1200"/>
        </a:p>
      </dsp:txBody>
      <dsp:txXfrm>
        <a:off x="12879" y="408987"/>
        <a:ext cx="7430231" cy="238077"/>
      </dsp:txXfrm>
    </dsp:sp>
    <dsp:sp modelId="{31883E27-D62A-4F5F-ADF1-492C1EB9AB9D}">
      <dsp:nvSpPr>
        <dsp:cNvPr id="0" name=""/>
        <dsp:cNvSpPr/>
      </dsp:nvSpPr>
      <dsp:spPr>
        <a:xfrm>
          <a:off x="0" y="691623"/>
          <a:ext cx="7455989" cy="263835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Dice Coefficient</a:t>
          </a:r>
          <a:r>
            <a:rPr lang="en-IN" sz="1100" kern="1200"/>
            <a:t> – foreground accuracy</a:t>
          </a:r>
          <a:endParaRPr lang="en-US" sz="1100" kern="1200"/>
        </a:p>
      </dsp:txBody>
      <dsp:txXfrm>
        <a:off x="12879" y="704502"/>
        <a:ext cx="7430231" cy="238077"/>
      </dsp:txXfrm>
    </dsp:sp>
    <dsp:sp modelId="{973AE4C2-DC00-40E0-B760-80C21B0166B9}">
      <dsp:nvSpPr>
        <dsp:cNvPr id="0" name=""/>
        <dsp:cNvSpPr/>
      </dsp:nvSpPr>
      <dsp:spPr>
        <a:xfrm>
          <a:off x="0" y="987139"/>
          <a:ext cx="7455989" cy="263835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Pixel Accuracy</a:t>
          </a:r>
          <a:r>
            <a:rPr lang="en-IN" sz="1100" kern="1200"/>
            <a:t> – overall correctness</a:t>
          </a:r>
          <a:endParaRPr lang="en-US" sz="1100" kern="1200"/>
        </a:p>
      </dsp:txBody>
      <dsp:txXfrm>
        <a:off x="12879" y="1000018"/>
        <a:ext cx="7430231" cy="238077"/>
      </dsp:txXfrm>
    </dsp:sp>
    <dsp:sp modelId="{194138E4-6EFA-46E6-B060-8276BFD1B4EE}">
      <dsp:nvSpPr>
        <dsp:cNvPr id="0" name=""/>
        <dsp:cNvSpPr/>
      </dsp:nvSpPr>
      <dsp:spPr>
        <a:xfrm>
          <a:off x="0" y="1282654"/>
          <a:ext cx="7455989" cy="263835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Precision / Recall</a:t>
          </a:r>
          <a:r>
            <a:rPr lang="en-IN" sz="1100" kern="1200"/>
            <a:t> – false positives vs. false negatives</a:t>
          </a:r>
          <a:endParaRPr lang="en-US" sz="1100" kern="1200"/>
        </a:p>
      </dsp:txBody>
      <dsp:txXfrm>
        <a:off x="12879" y="1295533"/>
        <a:ext cx="7430231" cy="238077"/>
      </dsp:txXfrm>
    </dsp:sp>
    <dsp:sp modelId="{7535F985-66CA-42C2-94CB-56CE8BCFE3FB}">
      <dsp:nvSpPr>
        <dsp:cNvPr id="0" name=""/>
        <dsp:cNvSpPr/>
      </dsp:nvSpPr>
      <dsp:spPr>
        <a:xfrm>
          <a:off x="0" y="1578169"/>
          <a:ext cx="7455989" cy="263835"/>
        </a:xfrm>
        <a:prstGeom prst="roundRect">
          <a:avLst/>
        </a:prstGeom>
        <a:solidFill>
          <a:schemeClr val="accent4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/>
            <a:t>Detection Metrics</a:t>
          </a:r>
          <a:endParaRPr lang="en-US" sz="1100" kern="1200" dirty="0"/>
        </a:p>
      </dsp:txBody>
      <dsp:txXfrm>
        <a:off x="12879" y="1591048"/>
        <a:ext cx="7430231" cy="238077"/>
      </dsp:txXfrm>
    </dsp:sp>
    <dsp:sp modelId="{8AE61D6D-8D89-49BE-8BF3-A4D6CB1E0B96}">
      <dsp:nvSpPr>
        <dsp:cNvPr id="0" name=""/>
        <dsp:cNvSpPr/>
      </dsp:nvSpPr>
      <dsp:spPr>
        <a:xfrm>
          <a:off x="0" y="1873684"/>
          <a:ext cx="7455989" cy="263835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mAP@0.5</a:t>
          </a:r>
          <a:r>
            <a:rPr lang="en-IN" sz="1100" kern="1200"/>
            <a:t> – bounding box quality</a:t>
          </a:r>
          <a:endParaRPr lang="en-US" sz="1100" kern="1200"/>
        </a:p>
      </dsp:txBody>
      <dsp:txXfrm>
        <a:off x="12879" y="1886563"/>
        <a:ext cx="7430231" cy="238077"/>
      </dsp:txXfrm>
    </dsp:sp>
    <dsp:sp modelId="{C86FDF83-ED63-4E71-8EE4-A6408F74BC74}">
      <dsp:nvSpPr>
        <dsp:cNvPr id="0" name=""/>
        <dsp:cNvSpPr/>
      </dsp:nvSpPr>
      <dsp:spPr>
        <a:xfrm>
          <a:off x="0" y="2169199"/>
          <a:ext cx="7455989" cy="263835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FPS</a:t>
          </a:r>
          <a:r>
            <a:rPr lang="en-IN" sz="1100" kern="1200"/>
            <a:t> – inference speed</a:t>
          </a:r>
          <a:endParaRPr lang="en-US" sz="1100" kern="1200"/>
        </a:p>
      </dsp:txBody>
      <dsp:txXfrm>
        <a:off x="12879" y="2182078"/>
        <a:ext cx="7430231" cy="238077"/>
      </dsp:txXfrm>
    </dsp:sp>
    <dsp:sp modelId="{AD180A85-0B14-48AF-AB65-D0347F24A6A0}">
      <dsp:nvSpPr>
        <dsp:cNvPr id="0" name=""/>
        <dsp:cNvSpPr/>
      </dsp:nvSpPr>
      <dsp:spPr>
        <a:xfrm>
          <a:off x="0" y="2464714"/>
          <a:ext cx="7455989" cy="263835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Latency</a:t>
          </a:r>
          <a:r>
            <a:rPr lang="en-IN" sz="1100" kern="1200"/>
            <a:t> – per-image processing time</a:t>
          </a:r>
          <a:endParaRPr lang="en-US" sz="1100" kern="1200"/>
        </a:p>
      </dsp:txBody>
      <dsp:txXfrm>
        <a:off x="12879" y="2477593"/>
        <a:ext cx="7430231" cy="238077"/>
      </dsp:txXfrm>
    </dsp:sp>
    <dsp:sp modelId="{16125BFE-9713-4233-AA89-C7E59826C6C2}">
      <dsp:nvSpPr>
        <dsp:cNvPr id="0" name=""/>
        <dsp:cNvSpPr/>
      </dsp:nvSpPr>
      <dsp:spPr>
        <a:xfrm>
          <a:off x="0" y="2760229"/>
          <a:ext cx="7455989" cy="263835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Confidence Scores</a:t>
          </a:r>
          <a:r>
            <a:rPr lang="en-IN" sz="1100" kern="1200"/>
            <a:t> – model certainty in detections</a:t>
          </a:r>
          <a:endParaRPr lang="en-US" sz="1100" kern="1200"/>
        </a:p>
      </dsp:txBody>
      <dsp:txXfrm>
        <a:off x="12879" y="2773108"/>
        <a:ext cx="7430231" cy="2380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7BB51-6E97-4637-9DBD-C594542177F0}">
      <dsp:nvSpPr>
        <dsp:cNvPr id="0" name=""/>
        <dsp:cNvSpPr/>
      </dsp:nvSpPr>
      <dsp:spPr>
        <a:xfrm>
          <a:off x="454442" y="738741"/>
          <a:ext cx="741181" cy="7411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3EA94-2597-4DB0-9B47-C070E8D676F3}">
      <dsp:nvSpPr>
        <dsp:cNvPr id="0" name=""/>
        <dsp:cNvSpPr/>
      </dsp:nvSpPr>
      <dsp:spPr>
        <a:xfrm>
          <a:off x="1497" y="1727088"/>
          <a:ext cx="1647070" cy="658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U-Net:</a:t>
          </a:r>
          <a:r>
            <a:rPr lang="en-IN" sz="1100" kern="1200"/>
            <a:t> produces sharper, more detailed ground masks</a:t>
          </a:r>
          <a:endParaRPr lang="en-US" sz="1100" kern="1200"/>
        </a:p>
      </dsp:txBody>
      <dsp:txXfrm>
        <a:off x="1497" y="1727088"/>
        <a:ext cx="1647070" cy="658828"/>
      </dsp:txXfrm>
    </dsp:sp>
    <dsp:sp modelId="{8C405649-D14E-46B4-B6C3-131914AD9EBB}">
      <dsp:nvSpPr>
        <dsp:cNvPr id="0" name=""/>
        <dsp:cNvSpPr/>
      </dsp:nvSpPr>
      <dsp:spPr>
        <a:xfrm>
          <a:off x="2389749" y="738741"/>
          <a:ext cx="741181" cy="7411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D3398-2E88-4E89-A0D4-9837153FFA4F}">
      <dsp:nvSpPr>
        <dsp:cNvPr id="0" name=""/>
        <dsp:cNvSpPr/>
      </dsp:nvSpPr>
      <dsp:spPr>
        <a:xfrm>
          <a:off x="1936805" y="1727088"/>
          <a:ext cx="1647070" cy="658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DeepLabV3+:</a:t>
          </a:r>
          <a:r>
            <a:rPr lang="en-IN" sz="1100" kern="1200"/>
            <a:t> smooth and coherent masks, slightly less precise at boundaries</a:t>
          </a:r>
          <a:br>
            <a:rPr lang="en-IN" sz="1100" kern="1200"/>
          </a:br>
          <a:endParaRPr lang="en-US" sz="1100" kern="1200"/>
        </a:p>
      </dsp:txBody>
      <dsp:txXfrm>
        <a:off x="1936805" y="1727088"/>
        <a:ext cx="1647070" cy="658828"/>
      </dsp:txXfrm>
    </dsp:sp>
    <dsp:sp modelId="{BF990BE8-724E-4FB7-B7C3-072CCBCAE446}">
      <dsp:nvSpPr>
        <dsp:cNvPr id="0" name=""/>
        <dsp:cNvSpPr/>
      </dsp:nvSpPr>
      <dsp:spPr>
        <a:xfrm>
          <a:off x="4325057" y="738741"/>
          <a:ext cx="741181" cy="7411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8A2EC-2E38-4AC5-B3D8-8A697D120CD3}">
      <dsp:nvSpPr>
        <dsp:cNvPr id="0" name=""/>
        <dsp:cNvSpPr/>
      </dsp:nvSpPr>
      <dsp:spPr>
        <a:xfrm>
          <a:off x="3872113" y="1727088"/>
          <a:ext cx="1647070" cy="658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YOLOv8:</a:t>
          </a:r>
          <a:r>
            <a:rPr lang="en-IN" sz="1100" kern="1200"/>
            <a:t> consistent and reliable pallet bounding boxes</a:t>
          </a:r>
          <a:endParaRPr lang="en-US" sz="1100" kern="1200"/>
        </a:p>
      </dsp:txBody>
      <dsp:txXfrm>
        <a:off x="3872113" y="1727088"/>
        <a:ext cx="1647070" cy="658828"/>
      </dsp:txXfrm>
    </dsp:sp>
    <dsp:sp modelId="{0D9AE27C-795F-409C-8659-3ADE99E8F5B8}">
      <dsp:nvSpPr>
        <dsp:cNvPr id="0" name=""/>
        <dsp:cNvSpPr/>
      </dsp:nvSpPr>
      <dsp:spPr>
        <a:xfrm>
          <a:off x="6260365" y="738741"/>
          <a:ext cx="741181" cy="7411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66E35B-F467-4F3C-A7A7-FA599F98FBAD}">
      <dsp:nvSpPr>
        <dsp:cNvPr id="0" name=""/>
        <dsp:cNvSpPr/>
      </dsp:nvSpPr>
      <dsp:spPr>
        <a:xfrm>
          <a:off x="5807420" y="1727088"/>
          <a:ext cx="1647070" cy="658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EfficientDet-D0:</a:t>
          </a:r>
          <a:r>
            <a:rPr lang="en-IN" sz="1100" kern="1200"/>
            <a:t> weak detections with very low confidence, often missing pallets</a:t>
          </a:r>
          <a:endParaRPr lang="en-US" sz="1100" kern="1200"/>
        </a:p>
      </dsp:txBody>
      <dsp:txXfrm>
        <a:off x="5807420" y="1727088"/>
        <a:ext cx="1647070" cy="65882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BA8DE-F57E-4742-A6CD-9850748B64B1}">
      <dsp:nvSpPr>
        <dsp:cNvPr id="0" name=""/>
        <dsp:cNvSpPr/>
      </dsp:nvSpPr>
      <dsp:spPr>
        <a:xfrm>
          <a:off x="0" y="97959"/>
          <a:ext cx="4156790" cy="551801"/>
        </a:xfrm>
        <a:prstGeom prst="roundRect">
          <a:avLst/>
        </a:prstGeom>
        <a:solidFill>
          <a:schemeClr val="accent4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📌 </a:t>
          </a:r>
          <a:r>
            <a:rPr lang="en-IN" sz="1400" b="1" kern="1200" dirty="0">
              <a:solidFill>
                <a:schemeClr val="bg1"/>
              </a:solidFill>
            </a:rPr>
            <a:t>Experimental Constraints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26937" y="124896"/>
        <a:ext cx="4102916" cy="497927"/>
      </dsp:txXfrm>
    </dsp:sp>
    <dsp:sp modelId="{B28FA12A-0B02-4E69-BE42-DE46C7955BF9}">
      <dsp:nvSpPr>
        <dsp:cNvPr id="0" name=""/>
        <dsp:cNvSpPr/>
      </dsp:nvSpPr>
      <dsp:spPr>
        <a:xfrm>
          <a:off x="0" y="690080"/>
          <a:ext cx="4156790" cy="55180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CPU-only evaluation</a:t>
          </a:r>
          <a:r>
            <a:rPr lang="en-IN" sz="1400" kern="1200" dirty="0"/>
            <a:t>, limiting achievable speed</a:t>
          </a:r>
          <a:endParaRPr lang="en-US" sz="1400" kern="1200" dirty="0"/>
        </a:p>
      </dsp:txBody>
      <dsp:txXfrm>
        <a:off x="26937" y="717017"/>
        <a:ext cx="4102916" cy="497927"/>
      </dsp:txXfrm>
    </dsp:sp>
    <dsp:sp modelId="{63C31BAC-4FC4-44B8-9341-677C23F8C3B8}">
      <dsp:nvSpPr>
        <dsp:cNvPr id="0" name=""/>
        <dsp:cNvSpPr/>
      </dsp:nvSpPr>
      <dsp:spPr>
        <a:xfrm>
          <a:off x="0" y="1282201"/>
          <a:ext cx="4156790" cy="55180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Restricted hyperparameter tuning</a:t>
          </a:r>
          <a:r>
            <a:rPr lang="en-IN" sz="1400" kern="1200"/>
            <a:t> due to compute constraints</a:t>
          </a:r>
          <a:endParaRPr lang="en-US" sz="1400" kern="1200"/>
        </a:p>
      </dsp:txBody>
      <dsp:txXfrm>
        <a:off x="26937" y="1309138"/>
        <a:ext cx="4102916" cy="497927"/>
      </dsp:txXfrm>
    </dsp:sp>
    <dsp:sp modelId="{0271912C-138F-4FED-BBD3-880FEA0606C7}">
      <dsp:nvSpPr>
        <dsp:cNvPr id="0" name=""/>
        <dsp:cNvSpPr/>
      </dsp:nvSpPr>
      <dsp:spPr>
        <a:xfrm>
          <a:off x="0" y="1874322"/>
          <a:ext cx="4156790" cy="551801"/>
        </a:xfrm>
        <a:prstGeom prst="roundRect">
          <a:avLst/>
        </a:prstGeom>
        <a:solidFill>
          <a:schemeClr val="accent4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📌 </a:t>
          </a:r>
          <a:r>
            <a:rPr lang="en-IN" sz="1400" b="1" kern="1200" dirty="0">
              <a:solidFill>
                <a:schemeClr val="bg1"/>
              </a:solidFill>
            </a:rPr>
            <a:t>Model-Specific Challenges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26937" y="1901259"/>
        <a:ext cx="4102916" cy="497927"/>
      </dsp:txXfrm>
    </dsp:sp>
    <dsp:sp modelId="{2CD68537-1355-4CC0-96E8-44410043F483}">
      <dsp:nvSpPr>
        <dsp:cNvPr id="0" name=""/>
        <dsp:cNvSpPr/>
      </dsp:nvSpPr>
      <dsp:spPr>
        <a:xfrm>
          <a:off x="0" y="2466444"/>
          <a:ext cx="4156790" cy="55180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EfficientDet-D0 required </a:t>
          </a:r>
          <a:r>
            <a:rPr lang="en-IN" sz="1400" b="1" kern="1200" dirty="0"/>
            <a:t>confidence calibration</a:t>
          </a:r>
          <a:r>
            <a:rPr lang="en-IN" sz="1400" kern="1200" dirty="0"/>
            <a:t>, which was not fully explored</a:t>
          </a:r>
          <a:endParaRPr lang="en-US" sz="1400" kern="1200" dirty="0"/>
        </a:p>
      </dsp:txBody>
      <dsp:txXfrm>
        <a:off x="26937" y="2493381"/>
        <a:ext cx="4102916" cy="497927"/>
      </dsp:txXfrm>
    </dsp:sp>
    <dsp:sp modelId="{533BBF75-B887-46D5-AFF3-5EA79B99A6B9}">
      <dsp:nvSpPr>
        <dsp:cNvPr id="0" name=""/>
        <dsp:cNvSpPr/>
      </dsp:nvSpPr>
      <dsp:spPr>
        <a:xfrm>
          <a:off x="0" y="3058565"/>
          <a:ext cx="4156790" cy="551801"/>
        </a:xfrm>
        <a:prstGeom prst="roundRect">
          <a:avLst/>
        </a:prstGeom>
        <a:solidFill>
          <a:schemeClr val="accent4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📌 </a:t>
          </a:r>
          <a:r>
            <a:rPr lang="en-IN" sz="1400" b="1" kern="1200" dirty="0">
              <a:solidFill>
                <a:schemeClr val="bg1"/>
              </a:solidFill>
            </a:rPr>
            <a:t>Scope Limitations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26937" y="3085502"/>
        <a:ext cx="4102916" cy="497927"/>
      </dsp:txXfrm>
    </dsp:sp>
    <dsp:sp modelId="{4AC894DF-A282-4833-AA42-81A5AE029A49}">
      <dsp:nvSpPr>
        <dsp:cNvPr id="0" name=""/>
        <dsp:cNvSpPr/>
      </dsp:nvSpPr>
      <dsp:spPr>
        <a:xfrm>
          <a:off x="0" y="3650686"/>
          <a:ext cx="4156790" cy="55180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No </a:t>
          </a:r>
          <a:r>
            <a:rPr lang="en-IN" sz="1400" b="1" kern="1200"/>
            <a:t>multi-task</a:t>
          </a:r>
          <a:r>
            <a:rPr lang="en-IN" sz="1400" kern="1200"/>
            <a:t> or joint segmentation–detection model evaluated</a:t>
          </a:r>
          <a:endParaRPr lang="en-US" sz="1400" kern="1200"/>
        </a:p>
      </dsp:txBody>
      <dsp:txXfrm>
        <a:off x="26937" y="3677623"/>
        <a:ext cx="4102916" cy="4979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6E0154-C2BF-46B2-99DB-A6AC1112BFF0}">
      <dsp:nvSpPr>
        <dsp:cNvPr id="0" name=""/>
        <dsp:cNvSpPr/>
      </dsp:nvSpPr>
      <dsp:spPr>
        <a:xfrm>
          <a:off x="0" y="569"/>
          <a:ext cx="42189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090A3B-0EE8-459E-B7E1-CBC75C6D8E9C}">
      <dsp:nvSpPr>
        <dsp:cNvPr id="0" name=""/>
        <dsp:cNvSpPr/>
      </dsp:nvSpPr>
      <dsp:spPr>
        <a:xfrm>
          <a:off x="0" y="569"/>
          <a:ext cx="4218939" cy="93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Hyperparameter tuning and calibration for </a:t>
          </a:r>
          <a:r>
            <a:rPr lang="en-IN" sz="1800" b="1" kern="1200"/>
            <a:t>EfficientDet-D0</a:t>
          </a:r>
          <a:endParaRPr lang="en-US" sz="1800" kern="1200"/>
        </a:p>
      </dsp:txBody>
      <dsp:txXfrm>
        <a:off x="0" y="569"/>
        <a:ext cx="4218939" cy="933013"/>
      </dsp:txXfrm>
    </dsp:sp>
    <dsp:sp modelId="{CEDD9D1C-428C-4260-BB9B-D4E6E4C9BAA7}">
      <dsp:nvSpPr>
        <dsp:cNvPr id="0" name=""/>
        <dsp:cNvSpPr/>
      </dsp:nvSpPr>
      <dsp:spPr>
        <a:xfrm>
          <a:off x="0" y="933582"/>
          <a:ext cx="42189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978BB-25A3-4335-A4F9-1D5AB9BF02F3}">
      <dsp:nvSpPr>
        <dsp:cNvPr id="0" name=""/>
        <dsp:cNvSpPr/>
      </dsp:nvSpPr>
      <dsp:spPr>
        <a:xfrm>
          <a:off x="0" y="933582"/>
          <a:ext cx="4218939" cy="93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Explore next-generation detectors such as </a:t>
          </a:r>
          <a:r>
            <a:rPr lang="en-IN" sz="1800" b="1" kern="1200"/>
            <a:t>YOLOv9</a:t>
          </a:r>
          <a:r>
            <a:rPr lang="en-IN" sz="1800" kern="1200"/>
            <a:t> or transformer-based models</a:t>
          </a:r>
          <a:endParaRPr lang="en-US" sz="1800" kern="1200"/>
        </a:p>
      </dsp:txBody>
      <dsp:txXfrm>
        <a:off x="0" y="933582"/>
        <a:ext cx="4218939" cy="933013"/>
      </dsp:txXfrm>
    </dsp:sp>
    <dsp:sp modelId="{4CCE141C-A2D7-4524-83B7-64C5FC1D6604}">
      <dsp:nvSpPr>
        <dsp:cNvPr id="0" name=""/>
        <dsp:cNvSpPr/>
      </dsp:nvSpPr>
      <dsp:spPr>
        <a:xfrm>
          <a:off x="0" y="1866596"/>
          <a:ext cx="42189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43092-B153-4CF2-B84D-EBF459079632}">
      <dsp:nvSpPr>
        <dsp:cNvPr id="0" name=""/>
        <dsp:cNvSpPr/>
      </dsp:nvSpPr>
      <dsp:spPr>
        <a:xfrm>
          <a:off x="0" y="1866596"/>
          <a:ext cx="4218939" cy="93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Develop a </a:t>
          </a:r>
          <a:r>
            <a:rPr lang="en-IN" sz="1800" b="1" kern="1200"/>
            <a:t>multi-task model</a:t>
          </a:r>
          <a:r>
            <a:rPr lang="en-IN" sz="1800" kern="1200"/>
            <a:t> combining segmentation + detection in one network</a:t>
          </a:r>
          <a:endParaRPr lang="en-US" sz="1800" kern="1200"/>
        </a:p>
      </dsp:txBody>
      <dsp:txXfrm>
        <a:off x="0" y="1866596"/>
        <a:ext cx="4218939" cy="933013"/>
      </dsp:txXfrm>
    </dsp:sp>
    <dsp:sp modelId="{7F5F3473-821A-457F-B7C3-D7D492F3C503}">
      <dsp:nvSpPr>
        <dsp:cNvPr id="0" name=""/>
        <dsp:cNvSpPr/>
      </dsp:nvSpPr>
      <dsp:spPr>
        <a:xfrm>
          <a:off x="0" y="2799609"/>
          <a:ext cx="42189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2AC05F-42C5-4AD1-84BA-67AEAE6A1251}">
      <dsp:nvSpPr>
        <dsp:cNvPr id="0" name=""/>
        <dsp:cNvSpPr/>
      </dsp:nvSpPr>
      <dsp:spPr>
        <a:xfrm>
          <a:off x="0" y="2799609"/>
          <a:ext cx="4218939" cy="93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Test models on </a:t>
          </a:r>
          <a:r>
            <a:rPr lang="en-IN" sz="1800" b="1" kern="1200"/>
            <a:t>edge hardware</a:t>
          </a:r>
          <a:r>
            <a:rPr lang="en-IN" sz="1800" kern="1200"/>
            <a:t> (e.g., Jetson, Raspberry Pi, industrial robotics hardware)</a:t>
          </a:r>
          <a:endParaRPr lang="en-US" sz="1800" kern="1200"/>
        </a:p>
      </dsp:txBody>
      <dsp:txXfrm>
        <a:off x="0" y="2799609"/>
        <a:ext cx="4218939" cy="933013"/>
      </dsp:txXfrm>
    </dsp:sp>
    <dsp:sp modelId="{8D42290A-C583-4F93-BD2A-7DEB65761BF2}">
      <dsp:nvSpPr>
        <dsp:cNvPr id="0" name=""/>
        <dsp:cNvSpPr/>
      </dsp:nvSpPr>
      <dsp:spPr>
        <a:xfrm>
          <a:off x="0" y="3732623"/>
          <a:ext cx="42189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ABB6B1-17A7-4A4E-AB20-9EAD6BA63BF8}">
      <dsp:nvSpPr>
        <dsp:cNvPr id="0" name=""/>
        <dsp:cNvSpPr/>
      </dsp:nvSpPr>
      <dsp:spPr>
        <a:xfrm>
          <a:off x="0" y="3732623"/>
          <a:ext cx="4218939" cy="93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Evaluate performance after optimization (quantization, pruning)</a:t>
          </a:r>
          <a:endParaRPr lang="en-US" sz="1800" kern="1200"/>
        </a:p>
      </dsp:txBody>
      <dsp:txXfrm>
        <a:off x="0" y="3732623"/>
        <a:ext cx="4218939" cy="9330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9AA0F-C3B0-406B-89DB-A5CA8778DEB4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AEC39-6DD6-4582-A0E1-61272B4877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7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AEC39-6DD6-4582-A0E1-61272B48774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455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AEC39-6DD6-4582-A0E1-61272B48774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714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AEC39-6DD6-4582-A0E1-61272B48774B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309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AEC39-6DD6-4582-A0E1-61272B48774B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088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AEC39-6DD6-4582-A0E1-61272B48774B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601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07A45-7B09-DFFC-BFA5-B3C1B19BF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37200A-836F-CE16-CFED-DC142A71A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A3734C-31B9-7B55-9AF5-88D362A6F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7E79F-BA9D-A88E-7C5B-4571872529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DAEC39-6DD6-4582-A0E1-61272B48774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889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AEC39-6DD6-4582-A0E1-61272B48774B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961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AEC39-6DD6-4582-A0E1-61272B48774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279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AEC39-6DD6-4582-A0E1-61272B48774B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962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AEC39-6DD6-4582-A0E1-61272B48774B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65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AEC39-6DD6-4582-A0E1-61272B48774B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77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AEC39-6DD6-4582-A0E1-61272B48774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555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AEC39-6DD6-4582-A0E1-61272B48774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798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AEC39-6DD6-4582-A0E1-61272B48774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234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AEC39-6DD6-4582-A0E1-61272B48774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24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AEC39-6DD6-4582-A0E1-61272B48774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962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AEC39-6DD6-4582-A0E1-61272B48774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772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AEC39-6DD6-4582-A0E1-61272B48774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504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AEC39-6DD6-4582-A0E1-61272B48774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14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2.xml"/><Relationship Id="rId9" Type="http://schemas.microsoft.com/office/2007/relationships/diagramDrawing" Target="../diagrams/drawing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5.xml"/><Relationship Id="rId9" Type="http://schemas.microsoft.com/office/2007/relationships/diagramDrawing" Target="../diagrams/drawing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8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6.xml"/><Relationship Id="rId9" Type="http://schemas.microsoft.com/office/2007/relationships/diagramDrawing" Target="../diagrams/drawing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9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7.xml"/><Relationship Id="rId9" Type="http://schemas.microsoft.com/office/2007/relationships/diagramDrawing" Target="../diagrams/drawing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0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8.xml"/><Relationship Id="rId9" Type="http://schemas.microsoft.com/office/2007/relationships/diagramDrawing" Target="../diagrams/drawing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5B339F4-93B9-4E04-9721-143AD6782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91743" y="0"/>
            <a:ext cx="5360514" cy="5777808"/>
            <a:chOff x="329184" y="1"/>
            <a:chExt cx="524256" cy="577780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551961"/>
            <a:ext cx="8249304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D77C8-77E6-5F82-79C0-5036E979D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231961"/>
            <a:ext cx="6858000" cy="2387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Comparative Evaluation of Segmentation and Object Detection Models for Pallet Recognition</a:t>
            </a:r>
            <a:br>
              <a:rPr lang="en-US" sz="3400" dirty="0"/>
            </a:br>
            <a:endParaRPr lang="en-IN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1BF02B-7790-4A41-E10A-401F7F2A9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384169"/>
            <a:ext cx="6858000" cy="156368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Aksheya Kannan Subramanian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Michael Acquah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Faten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Alshohatee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CIS 583 – Deep Learning</a:t>
            </a:r>
          </a:p>
          <a:p>
            <a:pPr>
              <a:lnSpc>
                <a:spcPct val="90000"/>
              </a:lnSpc>
            </a:pPr>
            <a:endParaRPr lang="en-IN" b="1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B794746C-01A5-4633-96D5-4F5E79483F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8001000" y="5836881"/>
            <a:ext cx="1060704" cy="1060704"/>
          </a:xfrm>
          <a:prstGeom prst="ellipse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0CBF812-7314-6732-B7BD-3D65BB5F256C}"/>
              </a:ext>
            </a:extLst>
          </p:cNvPr>
          <p:cNvSpPr txBox="1">
            <a:spLocks/>
          </p:cNvSpPr>
          <p:nvPr/>
        </p:nvSpPr>
        <p:spPr>
          <a:xfrm>
            <a:off x="2441507" y="5158357"/>
            <a:ext cx="4492693" cy="408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Each slide in this presentation has an accompanying audio recording. Feel free to play them manually or view the presentation in </a:t>
            </a:r>
            <a:r>
              <a:rPr lang="en-US" dirty="0" err="1"/>
              <a:t>SlideShow</a:t>
            </a:r>
            <a:r>
              <a:rPr lang="en-US" dirty="0"/>
              <a:t> mode for the full experience.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9094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22"/>
    </mc:Choice>
    <mc:Fallback xmlns="">
      <p:transition spd="slow" advTm="60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449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IN" sz="4200"/>
              <a:t>YOLOv8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1" y="3017522"/>
            <a:ext cx="7455989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b="1" dirty="0"/>
              <a:t>Architecture</a:t>
            </a:r>
          </a:p>
          <a:p>
            <a:r>
              <a:rPr lang="en-US" sz="1900" b="1" dirty="0"/>
              <a:t>One-stage detector</a:t>
            </a:r>
            <a:r>
              <a:rPr lang="en-US" sz="1900" dirty="0"/>
              <a:t> with a modern C2f backbone</a:t>
            </a:r>
          </a:p>
          <a:p>
            <a:r>
              <a:rPr lang="en-US" sz="1900" dirty="0"/>
              <a:t>Decoupled detection head improves box + class predictions</a:t>
            </a:r>
            <a:br>
              <a:rPr lang="en-US" sz="1900" dirty="0"/>
            </a:br>
            <a:endParaRPr lang="en-US" sz="1900" dirty="0"/>
          </a:p>
          <a:p>
            <a:pPr marL="0" indent="0">
              <a:buNone/>
            </a:pPr>
            <a:r>
              <a:rPr lang="en-US" sz="1900" b="1" dirty="0"/>
              <a:t>Strengths</a:t>
            </a:r>
          </a:p>
          <a:p>
            <a:r>
              <a:rPr lang="en-US" sz="1900" b="1" dirty="0"/>
              <a:t>Fast inference</a:t>
            </a:r>
            <a:r>
              <a:rPr lang="en-US" sz="1900" dirty="0"/>
              <a:t> and low latency on CPU</a:t>
            </a:r>
          </a:p>
          <a:p>
            <a:r>
              <a:rPr lang="en-US" sz="1900" b="1" dirty="0"/>
              <a:t>High confidence scores</a:t>
            </a:r>
            <a:r>
              <a:rPr lang="en-US" sz="1900" dirty="0"/>
              <a:t> and stable predictions</a:t>
            </a:r>
          </a:p>
          <a:p>
            <a:r>
              <a:rPr lang="en-US" sz="1900" b="1" dirty="0"/>
              <a:t>Robust pallet detection</a:t>
            </a:r>
            <a:r>
              <a:rPr lang="en-US" sz="1900" dirty="0"/>
              <a:t>, even under reflections and occlusions</a:t>
            </a:r>
          </a:p>
          <a:p>
            <a:pPr marL="0" indent="0">
              <a:buNone/>
            </a:pPr>
            <a:endParaRPr lang="en-US" sz="21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648FBE7-6ECB-6501-A491-1A3C23E439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51074" y="601481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49"/>
    </mc:Choice>
    <mc:Fallback xmlns="">
      <p:transition spd="slow" advTm="42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IN" sz="4200"/>
              <a:t>EfficientDet-D0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723" y="3119388"/>
            <a:ext cx="7455989" cy="31246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800" b="1" dirty="0"/>
              <a:t>Architecture</a:t>
            </a:r>
          </a:p>
          <a:p>
            <a:r>
              <a:rPr lang="en-US" sz="1800" b="1" dirty="0"/>
              <a:t>EfficientNet-B0 backbone</a:t>
            </a:r>
            <a:r>
              <a:rPr lang="en-US" sz="1800" dirty="0"/>
              <a:t> for compact, high-quality feature extraction</a:t>
            </a:r>
          </a:p>
          <a:p>
            <a:r>
              <a:rPr lang="en-US" sz="1800" b="1" dirty="0" err="1"/>
              <a:t>BiFPN</a:t>
            </a:r>
            <a:r>
              <a:rPr lang="en-US" sz="1800" dirty="0"/>
              <a:t> (Bidirectional Feature Pyramid Network) for efficient multi-scale fusion</a:t>
            </a:r>
          </a:p>
          <a:p>
            <a:r>
              <a:rPr lang="en-US" sz="1800" dirty="0"/>
              <a:t>Designed with compound scaling for balanced depth, width, and resolution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Strengths</a:t>
            </a:r>
          </a:p>
          <a:p>
            <a:r>
              <a:rPr lang="en-US" sz="1800" b="1" dirty="0"/>
              <a:t>Very small model size</a:t>
            </a:r>
            <a:r>
              <a:rPr lang="en-US" sz="1800" dirty="0"/>
              <a:t> (~15 MB)</a:t>
            </a:r>
          </a:p>
          <a:p>
            <a:r>
              <a:rPr lang="en-US" sz="1800" dirty="0"/>
              <a:t>Highly </a:t>
            </a:r>
            <a:r>
              <a:rPr lang="en-US" sz="1800" b="1" dirty="0"/>
              <a:t>efficient and lightweight</a:t>
            </a:r>
            <a:r>
              <a:rPr lang="en-US" sz="1800" dirty="0"/>
              <a:t>, ideal for low-power or embedded devices</a:t>
            </a:r>
          </a:p>
          <a:p>
            <a:r>
              <a:rPr lang="en-US" sz="1800" dirty="0"/>
              <a:t>Optimized for speed while maintaining reasonable accuracy on general object detection tasks</a:t>
            </a:r>
          </a:p>
          <a:p>
            <a:pPr marL="0" indent="0">
              <a:lnSpc>
                <a:spcPct val="90000"/>
              </a:lnSpc>
              <a:buNone/>
            </a:pPr>
            <a:endParaRPr lang="en-IN" sz="18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5561C49-D92F-7B13-2F83-9F99DBFF2E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81755" y="618051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85"/>
    </mc:Choice>
    <mc:Fallback xmlns="">
      <p:transition spd="slow" advTm="39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IN" sz="4200"/>
              <a:t>Evaluation Metrics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CCCBEC66-3C5B-98B0-F9D4-2ADBAA131B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143902"/>
              </p:ext>
            </p:extLst>
          </p:nvPr>
        </p:nvGraphicFramePr>
        <p:xfrm>
          <a:off x="783771" y="3017522"/>
          <a:ext cx="7455989" cy="312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0BBBAA-D8E0-9036-6FCC-3C80C03F3B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82279" y="604203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36"/>
    </mc:Choice>
    <mc:Fallback xmlns="">
      <p:transition spd="slow" advTm="49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81FE16D-0BB9-43FC-A645-3419A195E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725" y="2385102"/>
            <a:ext cx="430568" cy="2087796"/>
            <a:chOff x="209668" y="2857422"/>
            <a:chExt cx="463662" cy="208779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46" y="631767"/>
            <a:ext cx="8333796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060" y="1631225"/>
            <a:ext cx="3270221" cy="15077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800" kern="1200" dirty="0">
                <a:latin typeface="+mj-lt"/>
                <a:ea typeface="+mj-ea"/>
                <a:cs typeface="+mj-cs"/>
              </a:rPr>
              <a:t>Segmentation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83DCBC5-C261-B65A-D3CF-08FBF36CE7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61025"/>
              </p:ext>
            </p:extLst>
          </p:nvPr>
        </p:nvGraphicFramePr>
        <p:xfrm>
          <a:off x="4466059" y="1606663"/>
          <a:ext cx="3730753" cy="153136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75537">
                  <a:extLst>
                    <a:ext uri="{9D8B030D-6E8A-4147-A177-3AD203B41FA5}">
                      <a16:colId xmlns:a16="http://schemas.microsoft.com/office/drawing/2014/main" val="1860820846"/>
                    </a:ext>
                  </a:extLst>
                </a:gridCol>
                <a:gridCol w="985085">
                  <a:extLst>
                    <a:ext uri="{9D8B030D-6E8A-4147-A177-3AD203B41FA5}">
                      <a16:colId xmlns:a16="http://schemas.microsoft.com/office/drawing/2014/main" val="3095519034"/>
                    </a:ext>
                  </a:extLst>
                </a:gridCol>
                <a:gridCol w="1070131">
                  <a:extLst>
                    <a:ext uri="{9D8B030D-6E8A-4147-A177-3AD203B41FA5}">
                      <a16:colId xmlns:a16="http://schemas.microsoft.com/office/drawing/2014/main" val="2049400254"/>
                    </a:ext>
                  </a:extLst>
                </a:gridCol>
              </a:tblGrid>
              <a:tr h="5658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marL="214323" marR="160743" marT="107162" marB="1071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100" b="1" dirty="0" err="1">
                          <a:solidFill>
                            <a:schemeClr val="tx1"/>
                          </a:solidFill>
                        </a:rPr>
                        <a:t>IoU</a:t>
                      </a:r>
                      <a:endParaRPr lang="en-IN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214323" marR="160743" marT="107162" marB="1071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Dice</a:t>
                      </a:r>
                    </a:p>
                  </a:txBody>
                  <a:tcPr marL="214323" marR="160743" marT="107162" marB="1071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8450069"/>
                  </a:ext>
                </a:extLst>
              </a:tr>
              <a:tr h="4827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dirty="0">
                          <a:solidFill>
                            <a:schemeClr val="tx1"/>
                          </a:solidFill>
                        </a:rPr>
                        <a:t>U-Net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 marL="214323" marR="160743" marT="107162" marB="1071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0">
                          <a:solidFill>
                            <a:schemeClr val="tx1"/>
                          </a:solidFill>
                        </a:rPr>
                        <a:t>0.951</a:t>
                      </a:r>
                    </a:p>
                  </a:txBody>
                  <a:tcPr marL="214323" marR="160743" marT="107162" marB="1071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0" dirty="0">
                          <a:solidFill>
                            <a:schemeClr val="tx1"/>
                          </a:solidFill>
                        </a:rPr>
                        <a:t>0.973</a:t>
                      </a:r>
                    </a:p>
                  </a:txBody>
                  <a:tcPr marL="214323" marR="160743" marT="107162" marB="1071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967297"/>
                  </a:ext>
                </a:extLst>
              </a:tr>
              <a:tr h="4827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dirty="0">
                          <a:solidFill>
                            <a:schemeClr val="tx1"/>
                          </a:solidFill>
                        </a:rPr>
                        <a:t>DeepLabV3+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 marL="214323" marR="160743" marT="107162" marB="1071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0" dirty="0">
                          <a:solidFill>
                            <a:schemeClr val="tx1"/>
                          </a:solidFill>
                        </a:rPr>
                        <a:t>0.921</a:t>
                      </a:r>
                    </a:p>
                  </a:txBody>
                  <a:tcPr marL="214323" marR="160743" marT="107162" marB="1071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0" dirty="0">
                          <a:solidFill>
                            <a:schemeClr val="tx1"/>
                          </a:solidFill>
                        </a:rPr>
                        <a:t>0.973</a:t>
                      </a:r>
                    </a:p>
                  </a:txBody>
                  <a:tcPr marL="214323" marR="160743" marT="107162" marB="1071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663290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FA4F5E69-DE12-8FD3-907C-85B149990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85" y="3625496"/>
            <a:ext cx="8148918" cy="1880861"/>
          </a:xfrm>
          <a:prstGeom prst="rect">
            <a:avLst/>
          </a:prstGeom>
        </p:spPr>
      </p:pic>
      <p:pic>
        <p:nvPicPr>
          <p:cNvPr id="3" name="s13">
            <a:hlinkClick r:id="" action="ppaction://media"/>
            <a:extLst>
              <a:ext uri="{FF2B5EF4-FFF2-40B4-BE49-F238E27FC236}">
                <a16:creationId xmlns:a16="http://schemas.microsoft.com/office/drawing/2014/main" id="{68924D1E-D4FC-EC85-20F9-C1B6E8FF53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8394" y="5992873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B5EAE5-5089-8DF1-7381-06E4A247C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9E52609-4D94-5A10-11F3-D3944EB08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CB6111-FDF8-6D67-529A-1588338A2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725" y="2385102"/>
            <a:ext cx="430568" cy="2087796"/>
            <a:chOff x="209668" y="2857422"/>
            <a:chExt cx="463662" cy="208779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6D6AE94-2853-C530-72C4-34A7690A6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4FBE621-5A58-F3C8-4520-7267742C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3CCAE-0691-0F42-CB18-5C4FF34B8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D5052C-E5BE-7CDE-1BD0-6B1FB15E9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46" y="631767"/>
            <a:ext cx="8333796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376AF-F2B2-5746-3EA9-F69FC47A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60" y="1631225"/>
            <a:ext cx="3270221" cy="15077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800" dirty="0"/>
              <a:t>Detec</a:t>
            </a:r>
            <a:r>
              <a:rPr lang="en-US" sz="3800" kern="1200" dirty="0">
                <a:latin typeface="+mj-lt"/>
                <a:ea typeface="+mj-ea"/>
                <a:cs typeface="+mj-cs"/>
              </a:rPr>
              <a:t>tion Results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3A34EBF-8D61-074F-9C19-6D4FDCE55B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3046240"/>
              </p:ext>
            </p:extLst>
          </p:nvPr>
        </p:nvGraphicFramePr>
        <p:xfrm>
          <a:off x="4119281" y="1570905"/>
          <a:ext cx="4390264" cy="1979214"/>
        </p:xfrm>
        <a:graphic>
          <a:graphicData uri="http://schemas.openxmlformats.org/drawingml/2006/table">
            <a:tbl>
              <a:tblPr/>
              <a:tblGrid>
                <a:gridCol w="1178990">
                  <a:extLst>
                    <a:ext uri="{9D8B030D-6E8A-4147-A177-3AD203B41FA5}">
                      <a16:colId xmlns:a16="http://schemas.microsoft.com/office/drawing/2014/main" val="1437036818"/>
                    </a:ext>
                  </a:extLst>
                </a:gridCol>
                <a:gridCol w="1016142">
                  <a:extLst>
                    <a:ext uri="{9D8B030D-6E8A-4147-A177-3AD203B41FA5}">
                      <a16:colId xmlns:a16="http://schemas.microsoft.com/office/drawing/2014/main" val="4227869305"/>
                    </a:ext>
                  </a:extLst>
                </a:gridCol>
                <a:gridCol w="1097566">
                  <a:extLst>
                    <a:ext uri="{9D8B030D-6E8A-4147-A177-3AD203B41FA5}">
                      <a16:colId xmlns:a16="http://schemas.microsoft.com/office/drawing/2014/main" val="4027130308"/>
                    </a:ext>
                  </a:extLst>
                </a:gridCol>
                <a:gridCol w="1097566">
                  <a:extLst>
                    <a:ext uri="{9D8B030D-6E8A-4147-A177-3AD203B41FA5}">
                      <a16:colId xmlns:a16="http://schemas.microsoft.com/office/drawing/2014/main" val="1556020394"/>
                    </a:ext>
                  </a:extLst>
                </a:gridCol>
              </a:tblGrid>
              <a:tr h="6238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100" b="1" dirty="0"/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100" b="1" dirty="0"/>
                        <a:t>mAP@0.5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100" b="1" dirty="0"/>
                        <a:t>Latency (</a:t>
                      </a:r>
                      <a:r>
                        <a:rPr lang="en-IN" sz="2100" b="1" dirty="0" err="1"/>
                        <a:t>ms</a:t>
                      </a:r>
                      <a:r>
                        <a:rPr lang="en-IN" sz="2100" b="1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100" b="1" dirty="0"/>
                        <a:t>FPS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897946"/>
                  </a:ext>
                </a:extLst>
              </a:tr>
              <a:tr h="6238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EfficientDet-D0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/>
                        <a:t>0.000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/>
                        <a:t>158.55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/>
                        <a:t>6.30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352096"/>
                  </a:ext>
                </a:extLst>
              </a:tr>
              <a:tr h="6238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YOLOv8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/>
                        <a:t>0.0014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/>
                        <a:t>95.44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/>
                        <a:t>10.47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07659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D2A53EE-6FB7-D5B3-57F9-3963D5336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75" y="3770747"/>
            <a:ext cx="7859848" cy="2376333"/>
          </a:xfrm>
          <a:prstGeom prst="rect">
            <a:avLst/>
          </a:prstGeom>
        </p:spPr>
      </p:pic>
      <p:pic>
        <p:nvPicPr>
          <p:cNvPr id="3" name="s14">
            <a:hlinkClick r:id="" action="ppaction://media"/>
            <a:extLst>
              <a:ext uri="{FF2B5EF4-FFF2-40B4-BE49-F238E27FC236}">
                <a16:creationId xmlns:a16="http://schemas.microsoft.com/office/drawing/2014/main" id="{BBAE7A09-7BFD-454D-9757-705AB6DF5C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63642" y="611322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2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IN" sz="4200"/>
              <a:t>Qualitative Results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A5949D12-B52A-0014-E8DE-11B2759F3F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83771" y="3017522"/>
          <a:ext cx="7455989" cy="312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s15">
            <a:hlinkClick r:id="" action="ppaction://media"/>
            <a:extLst>
              <a:ext uri="{FF2B5EF4-FFF2-40B4-BE49-F238E27FC236}">
                <a16:creationId xmlns:a16="http://schemas.microsoft.com/office/drawing/2014/main" id="{54793712-4772-850D-857E-AED307840C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15350" y="6046788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98" y="1463040"/>
            <a:ext cx="2847230" cy="2690949"/>
          </a:xfrm>
        </p:spPr>
        <p:txBody>
          <a:bodyPr anchor="t">
            <a:normAutofit/>
          </a:bodyPr>
          <a:lstStyle/>
          <a:p>
            <a:r>
              <a:rPr lang="en-IN" sz="4200"/>
              <a:t>Limitations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7250" y="4415246"/>
            <a:ext cx="8986749" cy="2087795"/>
            <a:chOff x="143163" y="5763486"/>
            <a:chExt cx="11982332" cy="73955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0279" y="587829"/>
            <a:ext cx="4878975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69E1D030-8ED8-0043-50CC-972AF6F3A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7017941"/>
              </p:ext>
            </p:extLst>
          </p:nvPr>
        </p:nvGraphicFramePr>
        <p:xfrm>
          <a:off x="4242163" y="1463039"/>
          <a:ext cx="4156790" cy="4300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s16">
            <a:hlinkClick r:id="" action="ppaction://media"/>
            <a:extLst>
              <a:ext uri="{FF2B5EF4-FFF2-40B4-BE49-F238E27FC236}">
                <a16:creationId xmlns:a16="http://schemas.microsoft.com/office/drawing/2014/main" id="{B9AF4D9A-2C9E-8D50-428F-2E71BA9421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76854" y="6081806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AB33354-5302-409E-90BF-4E7A98AFB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98" y="1165014"/>
            <a:ext cx="2847230" cy="4666206"/>
          </a:xfrm>
        </p:spPr>
        <p:txBody>
          <a:bodyPr anchor="ctr">
            <a:normAutofit/>
          </a:bodyPr>
          <a:lstStyle/>
          <a:p>
            <a:r>
              <a:rPr lang="en-IN" sz="4200"/>
              <a:t>Future Work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66A8B6-1F6E-4FCC-93B9-B9986B6F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932" y="5945955"/>
            <a:ext cx="9082028" cy="525780"/>
            <a:chOff x="82576" y="5945955"/>
            <a:chExt cx="12109423" cy="5257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F7C4FD-65AD-4BBE-886A-D2E923F9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BA8278B-6DF7-481F-B1FA-FFE7D6C3C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0279" y="587829"/>
            <a:ext cx="4878975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6273F6B4-5CA9-9964-7AC4-E249B129A0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0910377"/>
              </p:ext>
            </p:extLst>
          </p:nvPr>
        </p:nvGraphicFramePr>
        <p:xfrm>
          <a:off x="4183380" y="1165014"/>
          <a:ext cx="4218939" cy="4666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s5">
            <a:hlinkClick r:id="" action="ppaction://media"/>
            <a:extLst>
              <a:ext uri="{FF2B5EF4-FFF2-40B4-BE49-F238E27FC236}">
                <a16:creationId xmlns:a16="http://schemas.microsoft.com/office/drawing/2014/main" id="{AC454C50-B6B6-886E-1B05-9B0DFD967E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76854" y="6310586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IN" sz="4200"/>
              <a:t>Conclusion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B0F445E2-91D7-B5B1-EA94-8DC598B03A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550682"/>
              </p:ext>
            </p:extLst>
          </p:nvPr>
        </p:nvGraphicFramePr>
        <p:xfrm>
          <a:off x="783771" y="3017522"/>
          <a:ext cx="7455989" cy="312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s6">
            <a:hlinkClick r:id="" action="ppaction://media"/>
            <a:extLst>
              <a:ext uri="{FF2B5EF4-FFF2-40B4-BE49-F238E27FC236}">
                <a16:creationId xmlns:a16="http://schemas.microsoft.com/office/drawing/2014/main" id="{47143EC6-C7A8-10B2-CFDB-0C480E64CF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60674" y="620568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352794" y="3388321"/>
            <a:ext cx="32004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23606" y="1637601"/>
            <a:ext cx="6858003" cy="35827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935" y="857786"/>
            <a:ext cx="8300268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D78AA-B9A9-B811-F9A3-4CA853217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766" y="3071183"/>
            <a:ext cx="7432722" cy="2590027"/>
          </a:xfrm>
        </p:spPr>
        <p:txBody>
          <a:bodyPr anchor="t">
            <a:normAutofit/>
          </a:bodyPr>
          <a:lstStyle/>
          <a:p>
            <a:pPr algn="l"/>
            <a:r>
              <a:rPr lang="en-IN" sz="6000" dirty="0"/>
              <a:t>THANK YOU!</a:t>
            </a:r>
            <a:endParaRPr lang="en-US" sz="6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43057" y="3385173"/>
            <a:ext cx="32004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IN" sz="4200"/>
              <a:t>Motivation</a:t>
            </a:r>
          </a:p>
        </p:txBody>
      </p:sp>
      <p:graphicFrame>
        <p:nvGraphicFramePr>
          <p:cNvPr id="20" name="Rectangle 1">
            <a:extLst>
              <a:ext uri="{FF2B5EF4-FFF2-40B4-BE49-F238E27FC236}">
                <a16:creationId xmlns:a16="http://schemas.microsoft.com/office/drawing/2014/main" id="{44BBEF55-3684-715C-A8CD-B1DEA36175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857568"/>
              </p:ext>
            </p:extLst>
          </p:nvPr>
        </p:nvGraphicFramePr>
        <p:xfrm>
          <a:off x="842371" y="2923444"/>
          <a:ext cx="7455989" cy="312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9505A44-891E-1A6D-7F86-D4979EA536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7884458" y="5598458"/>
            <a:ext cx="1177245" cy="117724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24"/>
    </mc:Choice>
    <mc:Fallback xmlns="">
      <p:transition spd="slow" advTm="38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755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629757" cy="1554480"/>
          </a:xfrm>
        </p:spPr>
        <p:txBody>
          <a:bodyPr anchor="ctr">
            <a:normAutofit/>
          </a:bodyPr>
          <a:lstStyle/>
          <a:p>
            <a:r>
              <a:rPr lang="en-IN" sz="4200"/>
              <a:t>Research Questions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A4173FB1-B2BC-51F7-066E-CE12AC675D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369353"/>
              </p:ext>
            </p:extLst>
          </p:nvPr>
        </p:nvGraphicFramePr>
        <p:xfrm>
          <a:off x="678451" y="3017519"/>
          <a:ext cx="778383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043B16B1-2B99-DAB6-2EE4-6AC298F5F4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7817224" y="5531224"/>
            <a:ext cx="1244479" cy="1244479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36"/>
    </mc:Choice>
    <mc:Fallback xmlns="">
      <p:transition spd="slow" advTm="43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755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Triangle 4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91749-6A6C-F005-C7D3-732A6272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>
            <a:normAutofit/>
          </a:bodyPr>
          <a:lstStyle/>
          <a:p>
            <a:r>
              <a:rPr lang="en-IN" sz="4500" dirty="0"/>
              <a:t>Dataset: </a:t>
            </a:r>
            <a:r>
              <a:rPr lang="en-IN" sz="4500" dirty="0" err="1"/>
              <a:t>EuroPalletSeg</a:t>
            </a:r>
            <a:endParaRPr lang="en-IN" sz="4500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ED9A0445-67B1-E83D-E131-43314A72EC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2394903"/>
              </p:ext>
            </p:extLst>
          </p:nvPr>
        </p:nvGraphicFramePr>
        <p:xfrm>
          <a:off x="628650" y="1690687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456D29F-1458-B70C-6F3D-43AEC24FA0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7745506" y="5459506"/>
            <a:ext cx="1316198" cy="131619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9871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40"/>
    </mc:Choice>
    <mc:Fallback xmlns="">
      <p:transition spd="slow" advTm="42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346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B9CB7-2236-9DB8-2D1E-3634B3E4B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US" sz="4200"/>
              <a:t>Dataset Creation</a:t>
            </a:r>
            <a:endParaRPr lang="en-IN" sz="420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B44AA1F8-C492-9380-0BE1-849865B54B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476709"/>
              </p:ext>
            </p:extLst>
          </p:nvPr>
        </p:nvGraphicFramePr>
        <p:xfrm>
          <a:off x="783771" y="3017522"/>
          <a:ext cx="7455989" cy="312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7782D0F-2905-C9FE-F754-448DCD27FF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7826188" y="5540188"/>
            <a:ext cx="1235516" cy="123551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55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77"/>
    </mc:Choice>
    <mc:Fallback xmlns="">
      <p:transition spd="slow" advTm="45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8367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AB33354-5302-409E-90BF-4E7A98AFB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98" y="1165014"/>
            <a:ext cx="2847230" cy="4666206"/>
          </a:xfrm>
        </p:spPr>
        <p:txBody>
          <a:bodyPr anchor="ctr">
            <a:normAutofit/>
          </a:bodyPr>
          <a:lstStyle/>
          <a:p>
            <a:r>
              <a:rPr lang="en-IN" sz="3600"/>
              <a:t>Preprocessing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C66A8B6-1F6E-4FCC-93B9-B9986B6F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932" y="5945955"/>
            <a:ext cx="9082028" cy="525780"/>
            <a:chOff x="82576" y="5945955"/>
            <a:chExt cx="12109423" cy="52578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AF7C4FD-65AD-4BBE-886A-D2E923F9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BA8278B-6DF7-481F-B1FA-FFE7D6C3C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0279" y="587829"/>
            <a:ext cx="4878975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3380" y="1165014"/>
            <a:ext cx="4218939" cy="466620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sz="1300" b="1" dirty="0"/>
              <a:t>Segmentation Pipeline</a:t>
            </a:r>
          </a:p>
          <a:p>
            <a:pPr>
              <a:lnSpc>
                <a:spcPct val="90000"/>
              </a:lnSpc>
            </a:pPr>
            <a:r>
              <a:rPr lang="en-IN" sz="1300" dirty="0"/>
              <a:t>Resize images to </a:t>
            </a:r>
            <a:r>
              <a:rPr lang="en-IN" sz="1300" b="1" dirty="0"/>
              <a:t>256×256</a:t>
            </a:r>
            <a:endParaRPr lang="en-IN" sz="1300" dirty="0"/>
          </a:p>
          <a:p>
            <a:pPr>
              <a:lnSpc>
                <a:spcPct val="90000"/>
              </a:lnSpc>
            </a:pPr>
            <a:r>
              <a:rPr lang="en-IN" sz="1300" dirty="0"/>
              <a:t>Apply model-specific normalization</a:t>
            </a:r>
          </a:p>
          <a:p>
            <a:pPr lvl="1">
              <a:lnSpc>
                <a:spcPct val="90000"/>
              </a:lnSpc>
            </a:pPr>
            <a:r>
              <a:rPr lang="en-IN" sz="1300" dirty="0"/>
              <a:t>U-Net → scale to </a:t>
            </a:r>
            <a:r>
              <a:rPr lang="en-IN" sz="1300" b="1" dirty="0"/>
              <a:t>[0,1]</a:t>
            </a:r>
            <a:endParaRPr lang="en-IN" sz="1300" dirty="0"/>
          </a:p>
          <a:p>
            <a:pPr lvl="1">
              <a:lnSpc>
                <a:spcPct val="90000"/>
              </a:lnSpc>
            </a:pPr>
            <a:r>
              <a:rPr lang="en-IN" sz="1300" dirty="0"/>
              <a:t>DeepLabV3+ → </a:t>
            </a:r>
            <a:r>
              <a:rPr lang="en-IN" sz="1300" b="1" dirty="0"/>
              <a:t>ImageNet mean/std</a:t>
            </a:r>
            <a:endParaRPr lang="en-IN" sz="1300" dirty="0"/>
          </a:p>
          <a:p>
            <a:pPr>
              <a:lnSpc>
                <a:spcPct val="90000"/>
              </a:lnSpc>
            </a:pPr>
            <a:r>
              <a:rPr lang="en-IN" sz="1300" dirty="0"/>
              <a:t>Resize masks with </a:t>
            </a:r>
            <a:r>
              <a:rPr lang="en-IN" sz="1300" b="1" dirty="0"/>
              <a:t>nearest-</a:t>
            </a:r>
            <a:r>
              <a:rPr lang="en-IN" sz="1300" b="1" dirty="0" err="1"/>
              <a:t>neighbor</a:t>
            </a:r>
            <a:r>
              <a:rPr lang="en-IN" sz="1300" dirty="0"/>
              <a:t> interpolation</a:t>
            </a:r>
          </a:p>
          <a:p>
            <a:pPr>
              <a:lnSpc>
                <a:spcPct val="90000"/>
              </a:lnSpc>
            </a:pPr>
            <a:r>
              <a:rPr lang="en-IN" sz="1300" dirty="0"/>
              <a:t>Apply binary </a:t>
            </a:r>
            <a:r>
              <a:rPr lang="en-IN" sz="1300" b="1" dirty="0"/>
              <a:t>thresholding (&gt;127)</a:t>
            </a:r>
            <a:r>
              <a:rPr lang="en-IN" sz="1300" dirty="0"/>
              <a:t> to clean the mask</a:t>
            </a:r>
            <a:br>
              <a:rPr lang="en-IN" sz="1300" dirty="0"/>
            </a:br>
            <a:endParaRPr lang="en-IN" sz="1300" dirty="0"/>
          </a:p>
          <a:p>
            <a:pPr marL="0" indent="0">
              <a:lnSpc>
                <a:spcPct val="90000"/>
              </a:lnSpc>
              <a:buNone/>
            </a:pPr>
            <a:r>
              <a:rPr lang="en-IN" sz="1300" b="1" dirty="0"/>
              <a:t>Detection Pipeline</a:t>
            </a:r>
          </a:p>
          <a:p>
            <a:pPr>
              <a:lnSpc>
                <a:spcPct val="90000"/>
              </a:lnSpc>
            </a:pPr>
            <a:r>
              <a:rPr lang="en-IN" sz="1300" dirty="0"/>
              <a:t>Resize images to </a:t>
            </a:r>
            <a:r>
              <a:rPr lang="en-IN" sz="1300" b="1" dirty="0"/>
              <a:t>512×512</a:t>
            </a:r>
            <a:endParaRPr lang="en-IN" sz="1300" dirty="0"/>
          </a:p>
          <a:p>
            <a:pPr>
              <a:lnSpc>
                <a:spcPct val="90000"/>
              </a:lnSpc>
            </a:pPr>
            <a:r>
              <a:rPr lang="en-IN" sz="1300" dirty="0"/>
              <a:t>Convert YOLO labels from </a:t>
            </a:r>
            <a:r>
              <a:rPr lang="en-IN" sz="1300" b="1" dirty="0"/>
              <a:t>normalized → pixel coordinates</a:t>
            </a:r>
            <a:endParaRPr lang="en-IN" sz="1300" dirty="0"/>
          </a:p>
          <a:p>
            <a:pPr>
              <a:lnSpc>
                <a:spcPct val="90000"/>
              </a:lnSpc>
            </a:pPr>
            <a:r>
              <a:rPr lang="en-IN" sz="1300" dirty="0"/>
              <a:t>Use absolute coordinates for </a:t>
            </a:r>
            <a:r>
              <a:rPr lang="en-IN" sz="1300" dirty="0" err="1"/>
              <a:t>IoU</a:t>
            </a:r>
            <a:r>
              <a:rPr lang="en-IN" sz="1300" dirty="0"/>
              <a:t> + evaluation consistency</a:t>
            </a:r>
            <a:br>
              <a:rPr lang="en-IN" sz="1300" dirty="0"/>
            </a:br>
            <a:endParaRPr lang="en-IN" sz="1300" dirty="0"/>
          </a:p>
          <a:p>
            <a:pPr marL="0" indent="0">
              <a:lnSpc>
                <a:spcPct val="90000"/>
              </a:lnSpc>
              <a:buNone/>
            </a:pPr>
            <a:r>
              <a:rPr lang="en-IN" sz="1300" b="1" dirty="0" err="1"/>
              <a:t>EfficientDet</a:t>
            </a:r>
            <a:r>
              <a:rPr lang="en-IN" sz="1300" b="1" dirty="0"/>
              <a:t> Postprocessing</a:t>
            </a:r>
          </a:p>
          <a:p>
            <a:pPr>
              <a:lnSpc>
                <a:spcPct val="90000"/>
              </a:lnSpc>
            </a:pPr>
            <a:r>
              <a:rPr lang="en-IN" sz="1300" dirty="0"/>
              <a:t>EfficientDet-D0 outputs many raw predictions</a:t>
            </a:r>
          </a:p>
          <a:p>
            <a:pPr>
              <a:lnSpc>
                <a:spcPct val="90000"/>
              </a:lnSpc>
            </a:pPr>
            <a:r>
              <a:rPr lang="en-IN" sz="1300" dirty="0"/>
              <a:t>Only the </a:t>
            </a:r>
            <a:r>
              <a:rPr lang="en-IN" sz="1300" b="1" dirty="0"/>
              <a:t>top 5 highest-confidence</a:t>
            </a:r>
            <a:r>
              <a:rPr lang="en-IN" sz="1300" dirty="0"/>
              <a:t> boxes per image were kept for comparison + visualization</a:t>
            </a:r>
          </a:p>
          <a:p>
            <a:pPr marL="0" indent="0">
              <a:lnSpc>
                <a:spcPct val="90000"/>
              </a:lnSpc>
              <a:buNone/>
            </a:pPr>
            <a:endParaRPr lang="en-IN" sz="1300" dirty="0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586ABB0F-A81F-C9B6-84EC-0B3633DA09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2007" t="-102007" r="-102007" b="-102007"/>
          <a:stretch>
            <a:fillRect/>
          </a:stretch>
        </p:blipFill>
        <p:spPr>
          <a:xfrm>
            <a:off x="7826188" y="5540188"/>
            <a:ext cx="1235516" cy="1235516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31"/>
    </mc:Choice>
    <mc:Fallback xmlns="">
      <p:transition spd="slow" advTm="65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142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1F6BF70-C7D1-4AF9-8DB4-BEEB8A9C3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98" y="1097280"/>
            <a:ext cx="2847230" cy="4666207"/>
          </a:xfrm>
        </p:spPr>
        <p:txBody>
          <a:bodyPr anchor="ctr">
            <a:normAutofit/>
          </a:bodyPr>
          <a:lstStyle/>
          <a:p>
            <a:r>
              <a:rPr lang="en-IN" sz="4200"/>
              <a:t>Models Evaluated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66A8B6-1F6E-4FCC-93B9-B9986B6F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932" y="5945955"/>
            <a:ext cx="9082028" cy="525780"/>
            <a:chOff x="82576" y="5945955"/>
            <a:chExt cx="12109423" cy="52578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F7C4FD-65AD-4BBE-886A-D2E923F9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A8278B-6DF7-481F-B1FA-FFE7D6C3C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0279" y="587829"/>
            <a:ext cx="4878975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5498087-6B81-69DB-F43B-7032468E9A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4825447"/>
              </p:ext>
            </p:extLst>
          </p:nvPr>
        </p:nvGraphicFramePr>
        <p:xfrm>
          <a:off x="4073652" y="939020"/>
          <a:ext cx="4438638" cy="4979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9E6EBA8-A0F5-22A6-495E-B2AE70D51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61536" y="601176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10"/>
    </mc:Choice>
    <mc:Fallback xmlns="">
      <p:transition spd="slow" advTm="59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IN" sz="4200"/>
              <a:t>U-Net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1" y="3017522"/>
            <a:ext cx="7455989" cy="312465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900" b="1" dirty="0"/>
              <a:t>Architecture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Classical </a:t>
            </a:r>
            <a:r>
              <a:rPr lang="en-US" sz="1900" b="1" dirty="0"/>
              <a:t>encoder–decoder</a:t>
            </a:r>
            <a:r>
              <a:rPr lang="en-US" sz="1900" dirty="0"/>
              <a:t> structure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Uses </a:t>
            </a:r>
            <a:r>
              <a:rPr lang="en-US" sz="1900" b="1" dirty="0"/>
              <a:t>skip connections</a:t>
            </a:r>
            <a:r>
              <a:rPr lang="en-US" sz="1900" dirty="0"/>
              <a:t> to recover spatial detail lost during </a:t>
            </a:r>
            <a:r>
              <a:rPr lang="en-US" sz="1900" dirty="0" err="1"/>
              <a:t>downsampling</a:t>
            </a:r>
            <a:br>
              <a:rPr lang="en-US" sz="1900" dirty="0"/>
            </a:br>
            <a:endParaRPr lang="en-US" sz="19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900" b="1" dirty="0"/>
              <a:t>Strengths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Produces </a:t>
            </a:r>
            <a:r>
              <a:rPr lang="en-US" sz="1900" b="1" dirty="0"/>
              <a:t>sharp, accurate segmentation masks</a:t>
            </a:r>
            <a:endParaRPr lang="en-US" sz="1900" dirty="0"/>
          </a:p>
          <a:p>
            <a:pPr>
              <a:lnSpc>
                <a:spcPct val="90000"/>
              </a:lnSpc>
            </a:pPr>
            <a:r>
              <a:rPr lang="en-US" sz="1900" dirty="0"/>
              <a:t>Well-suited for tasks requiring precise boundary reconstruction</a:t>
            </a:r>
          </a:p>
          <a:p>
            <a:pPr>
              <a:lnSpc>
                <a:spcPct val="90000"/>
              </a:lnSpc>
            </a:pPr>
            <a:r>
              <a:rPr lang="en-US" sz="1900" b="1" dirty="0"/>
              <a:t>Large model size (209 MB)</a:t>
            </a:r>
            <a:r>
              <a:rPr lang="en-US" sz="1900" dirty="0"/>
              <a:t> → less efficient for embedded or real-time deployment</a:t>
            </a:r>
          </a:p>
          <a:p>
            <a:pPr marL="0" indent="0">
              <a:lnSpc>
                <a:spcPct val="90000"/>
              </a:lnSpc>
              <a:buNone/>
            </a:pPr>
            <a:endParaRPr lang="en-US" sz="19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9CA18F7-4C39-798F-A6D3-454D2E6D1C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7479" y="587571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18"/>
    </mc:Choice>
    <mc:Fallback xmlns="">
      <p:transition spd="slow" advTm="46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IN" sz="4200"/>
              <a:t>DeepLabV3+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1" y="3017522"/>
            <a:ext cx="7455989" cy="312465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sz="1900" b="1" dirty="0"/>
              <a:t>Architecture</a:t>
            </a:r>
          </a:p>
          <a:p>
            <a:pPr>
              <a:lnSpc>
                <a:spcPct val="90000"/>
              </a:lnSpc>
            </a:pPr>
            <a:r>
              <a:rPr lang="en-IN" sz="1900" b="1" dirty="0" err="1"/>
              <a:t>Atrous</a:t>
            </a:r>
            <a:r>
              <a:rPr lang="en-IN" sz="1900" b="1" dirty="0"/>
              <a:t> Spatial Pyramid Pooling (ASPP)</a:t>
            </a:r>
            <a:r>
              <a:rPr lang="en-IN" sz="1900" dirty="0"/>
              <a:t> for multi-scale context</a:t>
            </a:r>
          </a:p>
          <a:p>
            <a:pPr>
              <a:lnSpc>
                <a:spcPct val="90000"/>
              </a:lnSpc>
            </a:pPr>
            <a:r>
              <a:rPr lang="en-IN" sz="1900" b="1" dirty="0"/>
              <a:t>MobileNetV3 encoder</a:t>
            </a:r>
            <a:r>
              <a:rPr lang="en-IN" sz="1900" dirty="0"/>
              <a:t> for efficient feature extraction</a:t>
            </a:r>
          </a:p>
          <a:p>
            <a:pPr>
              <a:lnSpc>
                <a:spcPct val="90000"/>
              </a:lnSpc>
            </a:pPr>
            <a:r>
              <a:rPr lang="en-IN" sz="1900" dirty="0"/>
              <a:t>Decoder refines segmentation boundaries</a:t>
            </a:r>
            <a:br>
              <a:rPr lang="en-IN" sz="1900" dirty="0"/>
            </a:br>
            <a:endParaRPr lang="en-IN" sz="1900" dirty="0"/>
          </a:p>
          <a:p>
            <a:pPr marL="0" indent="0">
              <a:lnSpc>
                <a:spcPct val="90000"/>
              </a:lnSpc>
              <a:buNone/>
            </a:pPr>
            <a:r>
              <a:rPr lang="en-IN" sz="1900" b="1" dirty="0"/>
              <a:t> Strengths</a:t>
            </a:r>
          </a:p>
          <a:p>
            <a:pPr>
              <a:lnSpc>
                <a:spcPct val="90000"/>
              </a:lnSpc>
            </a:pPr>
            <a:r>
              <a:rPr lang="en-IN" sz="1900" b="1" dirty="0"/>
              <a:t>Lightweight (18 MB)</a:t>
            </a:r>
            <a:r>
              <a:rPr lang="en-IN" sz="1900" dirty="0"/>
              <a:t> and fast</a:t>
            </a:r>
          </a:p>
          <a:p>
            <a:pPr>
              <a:lnSpc>
                <a:spcPct val="90000"/>
              </a:lnSpc>
            </a:pPr>
            <a:r>
              <a:rPr lang="en-IN" sz="1900" dirty="0"/>
              <a:t>Captures both local detail and global context</a:t>
            </a:r>
          </a:p>
          <a:p>
            <a:pPr>
              <a:lnSpc>
                <a:spcPct val="90000"/>
              </a:lnSpc>
            </a:pPr>
            <a:r>
              <a:rPr lang="en-IN" sz="1900" dirty="0"/>
              <a:t>Well-suited for </a:t>
            </a:r>
            <a:r>
              <a:rPr lang="en-IN" sz="1900" b="1" dirty="0"/>
              <a:t>resource-constrained</a:t>
            </a:r>
            <a:r>
              <a:rPr lang="en-IN" sz="1900" dirty="0"/>
              <a:t> or real-time robotics</a:t>
            </a:r>
          </a:p>
          <a:p>
            <a:pPr marL="0" indent="0">
              <a:lnSpc>
                <a:spcPct val="90000"/>
              </a:lnSpc>
              <a:buNone/>
            </a:pPr>
            <a:endParaRPr lang="en-IN" sz="18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13B083-84AF-3A98-F0FA-DE5D035F36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39684" y="604203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18"/>
    </mc:Choice>
    <mc:Fallback xmlns="">
      <p:transition spd="slow" advTm="42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914</Words>
  <Application>Microsoft Office PowerPoint</Application>
  <PresentationFormat>On-screen Show (4:3)</PresentationFormat>
  <Paragraphs>169</Paragraphs>
  <Slides>19</Slides>
  <Notes>19</Notes>
  <HiddenSlides>0</HiddenSlides>
  <MMClips>18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Arial</vt:lpstr>
      <vt:lpstr>Calibri</vt:lpstr>
      <vt:lpstr>Office Theme</vt:lpstr>
      <vt:lpstr>Comparative Evaluation of Segmentation and Object Detection Models for Pallet Recognition </vt:lpstr>
      <vt:lpstr>Motivation</vt:lpstr>
      <vt:lpstr>Research Questions</vt:lpstr>
      <vt:lpstr>Dataset: EuroPalletSeg</vt:lpstr>
      <vt:lpstr>Dataset Creation</vt:lpstr>
      <vt:lpstr>Preprocessing</vt:lpstr>
      <vt:lpstr>Models Evaluated</vt:lpstr>
      <vt:lpstr>U-Net Overview</vt:lpstr>
      <vt:lpstr>DeepLabV3+ Overview</vt:lpstr>
      <vt:lpstr>YOLOv8 Overview</vt:lpstr>
      <vt:lpstr>EfficientDet-D0 Overview</vt:lpstr>
      <vt:lpstr>Evaluation Metrics</vt:lpstr>
      <vt:lpstr>Segmentation Results</vt:lpstr>
      <vt:lpstr>Detection Results</vt:lpstr>
      <vt:lpstr>Qualitative Results</vt:lpstr>
      <vt:lpstr>Limitations</vt:lpstr>
      <vt:lpstr>Future Work</vt:lpstr>
      <vt:lpstr>Conclusion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Blocked</dc:creator>
  <cp:keywords/>
  <dc:description>generated using python-pptx</dc:description>
  <cp:lastModifiedBy>Kannan Subramanian, Aksheya</cp:lastModifiedBy>
  <cp:revision>75</cp:revision>
  <dcterms:created xsi:type="dcterms:W3CDTF">2013-01-27T09:14:16Z</dcterms:created>
  <dcterms:modified xsi:type="dcterms:W3CDTF">2025-12-07T21:39:32Z</dcterms:modified>
  <cp:category/>
</cp:coreProperties>
</file>